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82" r:id="rId3"/>
    <p:sldId id="267" r:id="rId4"/>
    <p:sldId id="281" r:id="rId5"/>
    <p:sldId id="268" r:id="rId6"/>
    <p:sldId id="269" r:id="rId7"/>
    <p:sldId id="270" r:id="rId8"/>
    <p:sldId id="272" r:id="rId9"/>
    <p:sldId id="273" r:id="rId10"/>
    <p:sldId id="256" r:id="rId11"/>
    <p:sldId id="257" r:id="rId12"/>
    <p:sldId id="259" r:id="rId13"/>
    <p:sldId id="258" r:id="rId14"/>
    <p:sldId id="260" r:id="rId15"/>
    <p:sldId id="264" r:id="rId16"/>
    <p:sldId id="265" r:id="rId17"/>
    <p:sldId id="261" r:id="rId18"/>
    <p:sldId id="262" r:id="rId19"/>
    <p:sldId id="263" r:id="rId20"/>
    <p:sldId id="277" r:id="rId21"/>
    <p:sldId id="278" r:id="rId22"/>
    <p:sldId id="283" r:id="rId23"/>
    <p:sldId id="274" r:id="rId24"/>
    <p:sldId id="275" r:id="rId25"/>
    <p:sldId id="279" r:id="rId26"/>
    <p:sldId id="285" r:id="rId27"/>
    <p:sldId id="280" r:id="rId28"/>
    <p:sldId id="284" r:id="rId2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6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Βασιλική Μπακέττα" userId="737954892630d423" providerId="Windows Live" clId="Web-{AD026CEA-D687-E9C0-4CF4-01F65CE60D7E}"/>
    <pc:docChg chg="addSld delSld modSld">
      <pc:chgData name="Βασιλική Μπακέττα" userId="737954892630d423" providerId="Windows Live" clId="Web-{AD026CEA-D687-E9C0-4CF4-01F65CE60D7E}" dt="2026-05-06T07:00:16.643" v="480" actId="14100"/>
      <pc:docMkLst>
        <pc:docMk/>
      </pc:docMkLst>
      <pc:sldChg chg="modSp add replId">
        <pc:chgData name="Βασιλική Μπακέττα" userId="737954892630d423" providerId="Windows Live" clId="Web-{AD026CEA-D687-E9C0-4CF4-01F65CE60D7E}" dt="2026-05-06T06:11:27.579" v="190"/>
        <pc:sldMkLst>
          <pc:docMk/>
          <pc:sldMk cId="3633012887" sldId="277"/>
        </pc:sldMkLst>
        <pc:spChg chg="mod">
          <ac:chgData name="Βασιλική Μπακέττα" userId="737954892630d423" providerId="Windows Live" clId="Web-{AD026CEA-D687-E9C0-4CF4-01F65CE60D7E}" dt="2026-05-06T06:04:33.069" v="87" actId="20577"/>
          <ac:spMkLst>
            <pc:docMk/>
            <pc:sldMk cId="3633012887" sldId="277"/>
            <ac:spMk id="2" creationId="{5D86B3EB-88D5-1B28-D1B9-8044369C4096}"/>
          </ac:spMkLst>
        </pc:spChg>
        <pc:graphicFrameChg chg="mod modGraphic">
          <ac:chgData name="Βασιλική Μπακέττα" userId="737954892630d423" providerId="Windows Live" clId="Web-{AD026CEA-D687-E9C0-4CF4-01F65CE60D7E}" dt="2026-05-06T06:11:27.579" v="190"/>
          <ac:graphicFrameMkLst>
            <pc:docMk/>
            <pc:sldMk cId="3633012887" sldId="277"/>
            <ac:graphicFrameMk id="3" creationId="{6C92C338-82E5-2918-D317-3CE694AE7ADD}"/>
          </ac:graphicFrameMkLst>
        </pc:graphicFrameChg>
      </pc:sldChg>
      <pc:sldChg chg="modSp add replId">
        <pc:chgData name="Βασιλική Μπακέττα" userId="737954892630d423" providerId="Windows Live" clId="Web-{AD026CEA-D687-E9C0-4CF4-01F65CE60D7E}" dt="2026-05-06T06:30:51.965" v="394" actId="20577"/>
        <pc:sldMkLst>
          <pc:docMk/>
          <pc:sldMk cId="1609858351" sldId="278"/>
        </pc:sldMkLst>
        <pc:spChg chg="mod">
          <ac:chgData name="Βασιλική Μπακέττα" userId="737954892630d423" providerId="Windows Live" clId="Web-{AD026CEA-D687-E9C0-4CF4-01F65CE60D7E}" dt="2026-05-06T06:15:38.578" v="197" actId="20577"/>
          <ac:spMkLst>
            <pc:docMk/>
            <pc:sldMk cId="1609858351" sldId="278"/>
            <ac:spMk id="2" creationId="{93FFC16C-B985-A930-19AB-80216EE06425}"/>
          </ac:spMkLst>
        </pc:spChg>
        <pc:spChg chg="mod">
          <ac:chgData name="Βασιλική Μπακέττα" userId="737954892630d423" providerId="Windows Live" clId="Web-{AD026CEA-D687-E9C0-4CF4-01F65CE60D7E}" dt="2026-05-06T06:30:51.965" v="394" actId="20577"/>
          <ac:spMkLst>
            <pc:docMk/>
            <pc:sldMk cId="1609858351" sldId="278"/>
            <ac:spMk id="3" creationId="{BDB549DF-2A64-868C-0C54-94B1649F6DAE}"/>
          </ac:spMkLst>
        </pc:spChg>
      </pc:sldChg>
      <pc:sldChg chg="addSp delSp modSp add replId">
        <pc:chgData name="Βασιλική Μπακέττα" userId="737954892630d423" providerId="Windows Live" clId="Web-{AD026CEA-D687-E9C0-4CF4-01F65CE60D7E}" dt="2026-05-06T07:00:16.643" v="480" actId="14100"/>
        <pc:sldMkLst>
          <pc:docMk/>
          <pc:sldMk cId="3216123409" sldId="279"/>
        </pc:sldMkLst>
        <pc:spChg chg="mod">
          <ac:chgData name="Βασιλική Μπακέττα" userId="737954892630d423" providerId="Windows Live" clId="Web-{AD026CEA-D687-E9C0-4CF4-01F65CE60D7E}" dt="2026-05-06T06:41:10.153" v="397" actId="20577"/>
          <ac:spMkLst>
            <pc:docMk/>
            <pc:sldMk cId="3216123409" sldId="279"/>
            <ac:spMk id="2" creationId="{0A511B8D-C189-8FE9-6E36-E8F6FDD0E381}"/>
          </ac:spMkLst>
        </pc:spChg>
        <pc:picChg chg="add mod">
          <ac:chgData name="Βασιλική Μπακέττα" userId="737954892630d423" providerId="Windows Live" clId="Web-{AD026CEA-D687-E9C0-4CF4-01F65CE60D7E}" dt="2026-05-06T06:56:03.808" v="457" actId="1076"/>
          <ac:picMkLst>
            <pc:docMk/>
            <pc:sldMk cId="3216123409" sldId="279"/>
            <ac:picMk id="7" creationId="{6E30D3BB-7E45-53F7-4F64-D2B7540CB3F5}"/>
          </ac:picMkLst>
        </pc:picChg>
        <pc:picChg chg="add mod">
          <ac:chgData name="Βασιλική Μπακέττα" userId="737954892630d423" providerId="Windows Live" clId="Web-{AD026CEA-D687-E9C0-4CF4-01F65CE60D7E}" dt="2026-05-06T06:58:02.842" v="469" actId="14100"/>
          <ac:picMkLst>
            <pc:docMk/>
            <pc:sldMk cId="3216123409" sldId="279"/>
            <ac:picMk id="8" creationId="{5C3DA9DC-92CA-7552-E868-614BAC8560DB}"/>
          </ac:picMkLst>
        </pc:picChg>
        <pc:picChg chg="add mod">
          <ac:chgData name="Βασιλική Μπακέττα" userId="737954892630d423" providerId="Windows Live" clId="Web-{AD026CEA-D687-E9C0-4CF4-01F65CE60D7E}" dt="2026-05-06T07:00:16.643" v="480" actId="14100"/>
          <ac:picMkLst>
            <pc:docMk/>
            <pc:sldMk cId="3216123409" sldId="279"/>
            <ac:picMk id="10" creationId="{781E0390-FE9D-9BEB-0715-2AABDA4AA31A}"/>
          </ac:picMkLst>
        </pc:picChg>
      </pc:sldChg>
      <pc:sldChg chg="addSp delSp modSp add replId">
        <pc:chgData name="Βασιλική Μπακέττα" userId="737954892630d423" providerId="Windows Live" clId="Web-{AD026CEA-D687-E9C0-4CF4-01F65CE60D7E}" dt="2026-05-06T06:50:58.536" v="429" actId="1076"/>
        <pc:sldMkLst>
          <pc:docMk/>
          <pc:sldMk cId="2130084223" sldId="280"/>
        </pc:sldMkLst>
        <pc:spChg chg="mod">
          <ac:chgData name="Βασιλική Μπακέττα" userId="737954892630d423" providerId="Windows Live" clId="Web-{AD026CEA-D687-E9C0-4CF4-01F65CE60D7E}" dt="2026-05-06T06:41:38.357" v="406" actId="20577"/>
          <ac:spMkLst>
            <pc:docMk/>
            <pc:sldMk cId="2130084223" sldId="280"/>
            <ac:spMk id="2" creationId="{66FA25D9-5979-D5C1-8598-6038F6FDDC42}"/>
          </ac:spMkLst>
        </pc:spChg>
        <pc:picChg chg="add mod">
          <ac:chgData name="Βασιλική Μπακέττα" userId="737954892630d423" providerId="Windows Live" clId="Web-{AD026CEA-D687-E9C0-4CF4-01F65CE60D7E}" dt="2026-05-06T06:49:01.924" v="423" actId="14100"/>
          <ac:picMkLst>
            <pc:docMk/>
            <pc:sldMk cId="2130084223" sldId="280"/>
            <ac:picMk id="4" creationId="{E3D535CE-F536-44C1-FA7A-90334FC20F91}"/>
          </ac:picMkLst>
        </pc:picChg>
        <pc:picChg chg="add mod">
          <ac:chgData name="Βασιλική Μπακέττα" userId="737954892630d423" providerId="Windows Live" clId="Web-{AD026CEA-D687-E9C0-4CF4-01F65CE60D7E}" dt="2026-05-06T06:50:58.536" v="429" actId="1076"/>
          <ac:picMkLst>
            <pc:docMk/>
            <pc:sldMk cId="2130084223" sldId="280"/>
            <ac:picMk id="7" creationId="{740AF879-A1CE-5F50-0469-D906E8F68295}"/>
          </ac:picMkLst>
        </pc:picChg>
      </pc:sldChg>
    </pc:docChg>
  </pc:docChgLst>
  <pc:docChgLst>
    <pc:chgData name="Βασιλική Μπακέττα" userId="737954892630d423" providerId="LiveId" clId="{1C8BD0AA-7670-4225-BE96-C1E99E2FBA69}"/>
    <pc:docChg chg="undo custSel addSld delSld modSld">
      <pc:chgData name="Βασιλική Μπακέττα" userId="737954892630d423" providerId="LiveId" clId="{1C8BD0AA-7670-4225-BE96-C1E99E2FBA69}" dt="2026-05-24T17:20:47.891" v="796"/>
      <pc:docMkLst>
        <pc:docMk/>
      </pc:docMkLst>
      <pc:sldChg chg="addSp delSp modSp mod">
        <pc:chgData name="Βασιλική Μπακέττα" userId="737954892630d423" providerId="LiveId" clId="{1C8BD0AA-7670-4225-BE96-C1E99E2FBA69}" dt="2026-05-12T14:49:21.273" v="349" actId="207"/>
        <pc:sldMkLst>
          <pc:docMk/>
          <pc:sldMk cId="3483402779" sldId="266"/>
        </pc:sldMkLst>
        <pc:spChg chg="add mod">
          <ac:chgData name="Βασιλική Μπακέττα" userId="737954892630d423" providerId="LiveId" clId="{1C8BD0AA-7670-4225-BE96-C1E99E2FBA69}" dt="2026-05-12T14:49:21.273" v="349" actId="207"/>
          <ac:spMkLst>
            <pc:docMk/>
            <pc:sldMk cId="3483402779" sldId="266"/>
            <ac:spMk id="7" creationId="{AD5CC4DC-DBC4-61FE-D452-665E7D5D0DE2}"/>
          </ac:spMkLst>
        </pc:spChg>
      </pc:sldChg>
      <pc:sldChg chg="modSp mod">
        <pc:chgData name="Βασιλική Μπακέττα" userId="737954892630d423" providerId="LiveId" clId="{1C8BD0AA-7670-4225-BE96-C1E99E2FBA69}" dt="2026-05-24T17:17:03.890" v="746"/>
        <pc:sldMkLst>
          <pc:docMk/>
          <pc:sldMk cId="1021814910" sldId="268"/>
        </pc:sldMkLst>
        <pc:spChg chg="mod">
          <ac:chgData name="Βασιλική Μπακέττα" userId="737954892630d423" providerId="LiveId" clId="{1C8BD0AA-7670-4225-BE96-C1E99E2FBA69}" dt="2026-05-12T14:49:42.200" v="359" actId="20577"/>
          <ac:spMkLst>
            <pc:docMk/>
            <pc:sldMk cId="1021814910" sldId="268"/>
            <ac:spMk id="2" creationId="{0B04591F-CEE0-F1AF-CEFC-D9CC85366FAC}"/>
          </ac:spMkLst>
        </pc:spChg>
        <pc:picChg chg="mod">
          <ac:chgData name="Βασιλική Μπακέττα" userId="737954892630d423" providerId="LiveId" clId="{1C8BD0AA-7670-4225-BE96-C1E99E2FBA69}" dt="2026-05-24T17:17:03.890" v="746"/>
          <ac:picMkLst>
            <pc:docMk/>
            <pc:sldMk cId="1021814910" sldId="268"/>
            <ac:picMk id="6" creationId="{BB4C6254-E595-AEFC-E200-A30A789E4FC1}"/>
          </ac:picMkLst>
        </pc:picChg>
      </pc:sldChg>
      <pc:sldChg chg="modSp mod">
        <pc:chgData name="Βασιλική Μπακέττα" userId="737954892630d423" providerId="LiveId" clId="{1C8BD0AA-7670-4225-BE96-C1E99E2FBA69}" dt="2026-05-05T20:38:09.952" v="3" actId="1076"/>
        <pc:sldMkLst>
          <pc:docMk/>
          <pc:sldMk cId="3197426765" sldId="272"/>
        </pc:sldMkLst>
        <pc:picChg chg="mod">
          <ac:chgData name="Βασιλική Μπακέττα" userId="737954892630d423" providerId="LiveId" clId="{1C8BD0AA-7670-4225-BE96-C1E99E2FBA69}" dt="2026-05-05T20:38:09.952" v="3" actId="1076"/>
          <ac:picMkLst>
            <pc:docMk/>
            <pc:sldMk cId="3197426765" sldId="272"/>
            <ac:picMk id="7" creationId="{62FBDD50-9B50-CA2A-CA05-F9533682F416}"/>
          </ac:picMkLst>
        </pc:picChg>
        <pc:picChg chg="mod">
          <ac:chgData name="Βασιλική Μπακέττα" userId="737954892630d423" providerId="LiveId" clId="{1C8BD0AA-7670-4225-BE96-C1E99E2FBA69}" dt="2026-05-05T20:38:01.161" v="1" actId="14100"/>
          <ac:picMkLst>
            <pc:docMk/>
            <pc:sldMk cId="3197426765" sldId="272"/>
            <ac:picMk id="13" creationId="{EAAEAE58-668C-6DD7-1A92-6D7150F960BD}"/>
          </ac:picMkLst>
        </pc:picChg>
      </pc:sldChg>
      <pc:sldChg chg="modSp mod">
        <pc:chgData name="Βασιλική Μπακέττα" userId="737954892630d423" providerId="LiveId" clId="{1C8BD0AA-7670-4225-BE96-C1E99E2FBA69}" dt="2026-05-24T17:17:40.317" v="770"/>
        <pc:sldMkLst>
          <pc:docMk/>
          <pc:sldMk cId="115570688" sldId="273"/>
        </pc:sldMkLst>
        <pc:picChg chg="mod">
          <ac:chgData name="Βασιλική Μπακέττα" userId="737954892630d423" providerId="LiveId" clId="{1C8BD0AA-7670-4225-BE96-C1E99E2FBA69}" dt="2026-05-12T14:50:33.099" v="361" actId="14100"/>
          <ac:picMkLst>
            <pc:docMk/>
            <pc:sldMk cId="115570688" sldId="273"/>
            <ac:picMk id="6" creationId="{10D0D6AB-6E5F-103A-BA0D-569331398F74}"/>
          </ac:picMkLst>
        </pc:picChg>
        <pc:picChg chg="mod">
          <ac:chgData name="Βασιλική Μπακέττα" userId="737954892630d423" providerId="LiveId" clId="{1C8BD0AA-7670-4225-BE96-C1E99E2FBA69}" dt="2026-05-24T17:17:40.317" v="770"/>
          <ac:picMkLst>
            <pc:docMk/>
            <pc:sldMk cId="115570688" sldId="273"/>
            <ac:picMk id="10" creationId="{8FBFD81A-54C2-F375-DA09-C43E714FC154}"/>
          </ac:picMkLst>
        </pc:picChg>
      </pc:sldChg>
      <pc:sldChg chg="modSp add">
        <pc:chgData name="Βασιλική Μπακέττα" userId="737954892630d423" providerId="LiveId" clId="{1C8BD0AA-7670-4225-BE96-C1E99E2FBA69}" dt="2026-05-24T17:19:59.371" v="787"/>
        <pc:sldMkLst>
          <pc:docMk/>
          <pc:sldMk cId="2390767028" sldId="274"/>
        </pc:sldMkLst>
        <pc:picChg chg="mod">
          <ac:chgData name="Βασιλική Μπακέττα" userId="737954892630d423" providerId="LiveId" clId="{1C8BD0AA-7670-4225-BE96-C1E99E2FBA69}" dt="2026-05-24T17:19:59.371" v="787"/>
          <ac:picMkLst>
            <pc:docMk/>
            <pc:sldMk cId="2390767028" sldId="274"/>
            <ac:picMk id="4" creationId="{2E980B65-B652-7993-A463-141D478CAE23}"/>
          </ac:picMkLst>
        </pc:picChg>
      </pc:sldChg>
      <pc:sldChg chg="addSp delSp modSp add mod">
        <pc:chgData name="Βασιλική Μπακέττα" userId="737954892630d423" providerId="LiveId" clId="{1C8BD0AA-7670-4225-BE96-C1E99E2FBA69}" dt="2026-05-05T20:45:24.224" v="53" actId="1076"/>
        <pc:sldMkLst>
          <pc:docMk/>
          <pc:sldMk cId="2711102058" sldId="275"/>
        </pc:sldMkLst>
        <pc:spChg chg="mod">
          <ac:chgData name="Βασιλική Μπακέττα" userId="737954892630d423" providerId="LiveId" clId="{1C8BD0AA-7670-4225-BE96-C1E99E2FBA69}" dt="2026-05-05T20:39:22.117" v="12" actId="20577"/>
          <ac:spMkLst>
            <pc:docMk/>
            <pc:sldMk cId="2711102058" sldId="275"/>
            <ac:spMk id="2" creationId="{EE104358-9CC3-D7E3-F2B8-3F85169E96AB}"/>
          </ac:spMkLst>
        </pc:spChg>
        <pc:picChg chg="add mod">
          <ac:chgData name="Βασιλική Μπακέττα" userId="737954892630d423" providerId="LiveId" clId="{1C8BD0AA-7670-4225-BE96-C1E99E2FBA69}" dt="2026-05-05T20:43:05.692" v="33" actId="1076"/>
          <ac:picMkLst>
            <pc:docMk/>
            <pc:sldMk cId="2711102058" sldId="275"/>
            <ac:picMk id="3" creationId="{9BDD9C04-6E9D-F37D-4EAD-51F155FE2C7B}"/>
          </ac:picMkLst>
        </pc:picChg>
        <pc:picChg chg="add mod">
          <ac:chgData name="Βασιλική Μπακέττα" userId="737954892630d423" providerId="LiveId" clId="{1C8BD0AA-7670-4225-BE96-C1E99E2FBA69}" dt="2026-05-05T20:44:13.874" v="45" actId="14100"/>
          <ac:picMkLst>
            <pc:docMk/>
            <pc:sldMk cId="2711102058" sldId="275"/>
            <ac:picMk id="6" creationId="{C2C3E77F-C97E-317F-0A4B-23D332BE0F9A}"/>
          </ac:picMkLst>
        </pc:picChg>
        <pc:picChg chg="add mod">
          <ac:chgData name="Βασιλική Μπακέττα" userId="737954892630d423" providerId="LiveId" clId="{1C8BD0AA-7670-4225-BE96-C1E99E2FBA69}" dt="2026-05-05T20:45:24.224" v="53" actId="1076"/>
          <ac:picMkLst>
            <pc:docMk/>
            <pc:sldMk cId="2711102058" sldId="275"/>
            <ac:picMk id="9" creationId="{E4C350E7-8B59-EBE8-5094-193A4B9C840E}"/>
          </ac:picMkLst>
        </pc:picChg>
        <pc:picChg chg="add mod">
          <ac:chgData name="Βασιλική Μπακέττα" userId="737954892630d423" providerId="LiveId" clId="{1C8BD0AA-7670-4225-BE96-C1E99E2FBA69}" dt="2026-05-05T20:42:29.870" v="28" actId="1076"/>
          <ac:picMkLst>
            <pc:docMk/>
            <pc:sldMk cId="2711102058" sldId="275"/>
            <ac:picMk id="11" creationId="{CB7FB9E3-330D-BF2E-22D8-2CE7E89C925B}"/>
          </ac:picMkLst>
        </pc:picChg>
        <pc:picChg chg="add mod">
          <ac:chgData name="Βασιλική Μπακέττα" userId="737954892630d423" providerId="LiveId" clId="{1C8BD0AA-7670-4225-BE96-C1E99E2FBA69}" dt="2026-05-05T20:45:17.144" v="51" actId="1076"/>
          <ac:picMkLst>
            <pc:docMk/>
            <pc:sldMk cId="2711102058" sldId="275"/>
            <ac:picMk id="15" creationId="{8ED21A1D-0BDA-6865-72CE-D1D34B97F66B}"/>
          </ac:picMkLst>
        </pc:picChg>
        <pc:picChg chg="add mod">
          <ac:chgData name="Βασιλική Μπακέττα" userId="737954892630d423" providerId="LiveId" clId="{1C8BD0AA-7670-4225-BE96-C1E99E2FBA69}" dt="2026-05-05T20:45:09.492" v="49" actId="14100"/>
          <ac:picMkLst>
            <pc:docMk/>
            <pc:sldMk cId="2711102058" sldId="275"/>
            <ac:picMk id="17" creationId="{BC3DAC6A-36D9-9B99-D58D-0CDB3E3CDC46}"/>
          </ac:picMkLst>
        </pc:picChg>
        <pc:picChg chg="add mod">
          <ac:chgData name="Βασιλική Μπακέττα" userId="737954892630d423" providerId="LiveId" clId="{1C8BD0AA-7670-4225-BE96-C1E99E2FBA69}" dt="2026-05-05T20:45:20.140" v="52" actId="1076"/>
          <ac:picMkLst>
            <pc:docMk/>
            <pc:sldMk cId="2711102058" sldId="275"/>
            <ac:picMk id="19" creationId="{D0B2C6FB-2AF0-441E-A06C-3FE4F4BA1FB6}"/>
          </ac:picMkLst>
        </pc:picChg>
      </pc:sldChg>
      <pc:sldChg chg="addSp modSp mod">
        <pc:chgData name="Βασιλική Μπακέττα" userId="737954892630d423" providerId="LiveId" clId="{1C8BD0AA-7670-4225-BE96-C1E99E2FBA69}" dt="2026-05-12T15:16:04.493" v="653" actId="1076"/>
        <pc:sldMkLst>
          <pc:docMk/>
          <pc:sldMk cId="3216123409" sldId="279"/>
        </pc:sldMkLst>
        <pc:picChg chg="add mod">
          <ac:chgData name="Βασιλική Μπακέττα" userId="737954892630d423" providerId="LiveId" clId="{1C8BD0AA-7670-4225-BE96-C1E99E2FBA69}" dt="2026-05-12T15:15:57.146" v="652" actId="1076"/>
          <ac:picMkLst>
            <pc:docMk/>
            <pc:sldMk cId="3216123409" sldId="279"/>
            <ac:picMk id="4" creationId="{1B74AE57-62CE-9D01-6FF4-0588E3F75659}"/>
          </ac:picMkLst>
        </pc:picChg>
        <pc:picChg chg="mod">
          <ac:chgData name="Βασιλική Μπακέττα" userId="737954892630d423" providerId="LiveId" clId="{1C8BD0AA-7670-4225-BE96-C1E99E2FBA69}" dt="2026-05-12T15:16:04.493" v="653" actId="1076"/>
          <ac:picMkLst>
            <pc:docMk/>
            <pc:sldMk cId="3216123409" sldId="279"/>
            <ac:picMk id="7" creationId="{6E30D3BB-7E45-53F7-4F64-D2B7540CB3F5}"/>
          </ac:picMkLst>
        </pc:picChg>
        <pc:picChg chg="mod">
          <ac:chgData name="Βασιλική Μπακέττα" userId="737954892630d423" providerId="LiveId" clId="{1C8BD0AA-7670-4225-BE96-C1E99E2FBA69}" dt="2026-05-12T15:15:35.307" v="646" actId="1076"/>
          <ac:picMkLst>
            <pc:docMk/>
            <pc:sldMk cId="3216123409" sldId="279"/>
            <ac:picMk id="8" creationId="{5C3DA9DC-92CA-7552-E868-614BAC8560DB}"/>
          </ac:picMkLst>
        </pc:picChg>
        <pc:picChg chg="mod">
          <ac:chgData name="Βασιλική Μπακέττα" userId="737954892630d423" providerId="LiveId" clId="{1C8BD0AA-7670-4225-BE96-C1E99E2FBA69}" dt="2026-05-12T15:15:54.908" v="651" actId="1076"/>
          <ac:picMkLst>
            <pc:docMk/>
            <pc:sldMk cId="3216123409" sldId="279"/>
            <ac:picMk id="10" creationId="{781E0390-FE9D-9BEB-0715-2AABDA4AA31A}"/>
          </ac:picMkLst>
        </pc:picChg>
      </pc:sldChg>
      <pc:sldChg chg="addSp modSp mod">
        <pc:chgData name="Βασιλική Μπακέττα" userId="737954892630d423" providerId="LiveId" clId="{1C8BD0AA-7670-4225-BE96-C1E99E2FBA69}" dt="2026-05-12T15:11:28.472" v="638" actId="1076"/>
        <pc:sldMkLst>
          <pc:docMk/>
          <pc:sldMk cId="2130084223" sldId="280"/>
        </pc:sldMkLst>
        <pc:spChg chg="mod">
          <ac:chgData name="Βασιλική Μπακέττα" userId="737954892630d423" providerId="LiveId" clId="{1C8BD0AA-7670-4225-BE96-C1E99E2FBA69}" dt="2026-05-12T15:08:34.964" v="627" actId="20577"/>
          <ac:spMkLst>
            <pc:docMk/>
            <pc:sldMk cId="2130084223" sldId="280"/>
            <ac:spMk id="2" creationId="{66FA25D9-5979-D5C1-8598-6038F6FDDC42}"/>
          </ac:spMkLst>
        </pc:spChg>
        <pc:picChg chg="mod">
          <ac:chgData name="Βασιλική Μπακέττα" userId="737954892630d423" providerId="LiveId" clId="{1C8BD0AA-7670-4225-BE96-C1E99E2FBA69}" dt="2026-05-12T15:11:16.840" v="636" actId="1076"/>
          <ac:picMkLst>
            <pc:docMk/>
            <pc:sldMk cId="2130084223" sldId="280"/>
            <ac:picMk id="4" creationId="{E3D535CE-F536-44C1-FA7A-90334FC20F91}"/>
          </ac:picMkLst>
        </pc:picChg>
        <pc:picChg chg="add mod">
          <ac:chgData name="Βασιλική Μπακέττα" userId="737954892630d423" providerId="LiveId" clId="{1C8BD0AA-7670-4225-BE96-C1E99E2FBA69}" dt="2026-05-12T15:11:22.052" v="637" actId="1076"/>
          <ac:picMkLst>
            <pc:docMk/>
            <pc:sldMk cId="2130084223" sldId="280"/>
            <ac:picMk id="6" creationId="{EE66AC3E-F153-C5EA-DEC2-36932F948D7C}"/>
          </ac:picMkLst>
        </pc:picChg>
        <pc:picChg chg="add mod">
          <ac:chgData name="Βασιλική Μπακέττα" userId="737954892630d423" providerId="LiveId" clId="{1C8BD0AA-7670-4225-BE96-C1E99E2FBA69}" dt="2026-05-12T15:11:28.472" v="638" actId="1076"/>
          <ac:picMkLst>
            <pc:docMk/>
            <pc:sldMk cId="2130084223" sldId="280"/>
            <ac:picMk id="9" creationId="{F93BE1B6-6678-D4F6-60C5-1F0169E35567}"/>
          </ac:picMkLst>
        </pc:picChg>
      </pc:sldChg>
      <pc:sldChg chg="addSp delSp modSp add mod">
        <pc:chgData name="Βασιλική Μπακέττα" userId="737954892630d423" providerId="LiveId" clId="{1C8BD0AA-7670-4225-BE96-C1E99E2FBA69}" dt="2026-05-24T17:20:47.891" v="796"/>
        <pc:sldMkLst>
          <pc:docMk/>
          <pc:sldMk cId="4037581990" sldId="281"/>
        </pc:sldMkLst>
        <pc:spChg chg="mod">
          <ac:chgData name="Βασιλική Μπακέττα" userId="737954892630d423" providerId="LiveId" clId="{1C8BD0AA-7670-4225-BE96-C1E99E2FBA69}" dt="2026-05-12T14:32:39.547" v="93" actId="20577"/>
          <ac:spMkLst>
            <pc:docMk/>
            <pc:sldMk cId="4037581990" sldId="281"/>
            <ac:spMk id="2" creationId="{3C1F5C78-0019-3F5C-FFD8-4733ED1B58BE}"/>
          </ac:spMkLst>
        </pc:spChg>
        <pc:spChg chg="add mod">
          <ac:chgData name="Βασιλική Μπακέττα" userId="737954892630d423" providerId="LiveId" clId="{1C8BD0AA-7670-4225-BE96-C1E99E2FBA69}" dt="2026-05-12T14:35:00.589" v="110" actId="1076"/>
          <ac:spMkLst>
            <pc:docMk/>
            <pc:sldMk cId="4037581990" sldId="281"/>
            <ac:spMk id="10" creationId="{3E6019FF-4EAE-0546-0E51-E809FF05AA22}"/>
          </ac:spMkLst>
        </pc:spChg>
        <pc:spChg chg="add mod">
          <ac:chgData name="Βασιλική Μπακέττα" userId="737954892630d423" providerId="LiveId" clId="{1C8BD0AA-7670-4225-BE96-C1E99E2FBA69}" dt="2026-05-12T14:35:14.015" v="113" actId="1076"/>
          <ac:spMkLst>
            <pc:docMk/>
            <pc:sldMk cId="4037581990" sldId="281"/>
            <ac:spMk id="11" creationId="{A85BD770-ADBD-4C5A-3740-A9B795114308}"/>
          </ac:spMkLst>
        </pc:spChg>
        <pc:picChg chg="add mod">
          <ac:chgData name="Βασιλική Μπακέττα" userId="737954892630d423" providerId="LiveId" clId="{1C8BD0AA-7670-4225-BE96-C1E99E2FBA69}" dt="2026-05-24T17:20:47.891" v="796"/>
          <ac:picMkLst>
            <pc:docMk/>
            <pc:sldMk cId="4037581990" sldId="281"/>
            <ac:picMk id="4" creationId="{836F236D-749B-B5B0-D8AC-9823A50B4B2E}"/>
          </ac:picMkLst>
        </pc:picChg>
        <pc:picChg chg="add del mod">
          <ac:chgData name="Βασιλική Μπακέττα" userId="737954892630d423" providerId="LiveId" clId="{1C8BD0AA-7670-4225-BE96-C1E99E2FBA69}" dt="2026-05-24T17:14:32.243" v="698" actId="478"/>
          <ac:picMkLst>
            <pc:docMk/>
            <pc:sldMk cId="4037581990" sldId="281"/>
            <ac:picMk id="6" creationId="{2F88A631-683C-872A-87DE-38178FD8B847}"/>
          </ac:picMkLst>
        </pc:picChg>
        <pc:picChg chg="add mod">
          <ac:chgData name="Βασιλική Μπακέττα" userId="737954892630d423" providerId="LiveId" clId="{1C8BD0AA-7670-4225-BE96-C1E99E2FBA69}" dt="2026-05-24T17:20:25.763" v="792"/>
          <ac:picMkLst>
            <pc:docMk/>
            <pc:sldMk cId="4037581990" sldId="281"/>
            <ac:picMk id="8" creationId="{C3BBE23E-31F5-7318-D455-0BB878D6E406}"/>
          </ac:picMkLst>
        </pc:picChg>
      </pc:sldChg>
      <pc:sldChg chg="addSp delSp modSp add mod">
        <pc:chgData name="Βασιλική Μπακέττα" userId="737954892630d423" providerId="LiveId" clId="{1C8BD0AA-7670-4225-BE96-C1E99E2FBA69}" dt="2026-05-12T14:44:57.033" v="184" actId="1076"/>
        <pc:sldMkLst>
          <pc:docMk/>
          <pc:sldMk cId="2190245524" sldId="282"/>
        </pc:sldMkLst>
        <pc:spChg chg="mod">
          <ac:chgData name="Βασιλική Μπακέττα" userId="737954892630d423" providerId="LiveId" clId="{1C8BD0AA-7670-4225-BE96-C1E99E2FBA69}" dt="2026-05-12T14:35:56.429" v="128" actId="20577"/>
          <ac:spMkLst>
            <pc:docMk/>
            <pc:sldMk cId="2190245524" sldId="282"/>
            <ac:spMk id="2" creationId="{670E4301-6857-BAC9-C326-4C2035DC5157}"/>
          </ac:spMkLst>
        </pc:spChg>
        <pc:spChg chg="mod">
          <ac:chgData name="Βασιλική Μπακέττα" userId="737954892630d423" providerId="LiveId" clId="{1C8BD0AA-7670-4225-BE96-C1E99E2FBA69}" dt="2026-05-12T14:42:44.391" v="180" actId="20577"/>
          <ac:spMkLst>
            <pc:docMk/>
            <pc:sldMk cId="2190245524" sldId="282"/>
            <ac:spMk id="3" creationId="{12E1D5E7-E6A3-971D-EE1B-479ACE3DB568}"/>
          </ac:spMkLst>
        </pc:spChg>
        <pc:picChg chg="add mod">
          <ac:chgData name="Βασιλική Μπακέττα" userId="737954892630d423" providerId="LiveId" clId="{1C8BD0AA-7670-4225-BE96-C1E99E2FBA69}" dt="2026-05-12T14:40:09.095" v="133" actId="1076"/>
          <ac:picMkLst>
            <pc:docMk/>
            <pc:sldMk cId="2190245524" sldId="282"/>
            <ac:picMk id="6" creationId="{EF6A9176-6B3F-29B1-B60C-1AC902E49F8F}"/>
          </ac:picMkLst>
        </pc:picChg>
        <pc:picChg chg="add mod ord">
          <ac:chgData name="Βασιλική Μπακέττα" userId="737954892630d423" providerId="LiveId" clId="{1C8BD0AA-7670-4225-BE96-C1E99E2FBA69}" dt="2026-05-12T14:44:57.033" v="184" actId="1076"/>
          <ac:picMkLst>
            <pc:docMk/>
            <pc:sldMk cId="2190245524" sldId="282"/>
            <ac:picMk id="9" creationId="{B7F253F6-0A20-D0DC-BACF-C73DA3951AC7}"/>
          </ac:picMkLst>
        </pc:picChg>
        <pc:picChg chg="add mod">
          <ac:chgData name="Βασιλική Μπακέττα" userId="737954892630d423" providerId="LiveId" clId="{1C8BD0AA-7670-4225-BE96-C1E99E2FBA69}" dt="2026-05-12T14:44:49.636" v="182" actId="1076"/>
          <ac:picMkLst>
            <pc:docMk/>
            <pc:sldMk cId="2190245524" sldId="282"/>
            <ac:picMk id="13" creationId="{DF16A86B-AEB2-388E-653D-2F40589612B9}"/>
          </ac:picMkLst>
        </pc:picChg>
      </pc:sldChg>
      <pc:sldChg chg="modSp add mod">
        <pc:chgData name="Βασιλική Μπακέττα" userId="737954892630d423" providerId="LiveId" clId="{1C8BD0AA-7670-4225-BE96-C1E99E2FBA69}" dt="2026-05-12T15:00:44.978" v="545" actId="113"/>
        <pc:sldMkLst>
          <pc:docMk/>
          <pc:sldMk cId="1462355793" sldId="283"/>
        </pc:sldMkLst>
        <pc:spChg chg="mod">
          <ac:chgData name="Βασιλική Μπακέττα" userId="737954892630d423" providerId="LiveId" clId="{1C8BD0AA-7670-4225-BE96-C1E99E2FBA69}" dt="2026-05-12T14:55:34.174" v="428"/>
          <ac:spMkLst>
            <pc:docMk/>
            <pc:sldMk cId="1462355793" sldId="283"/>
            <ac:spMk id="2" creationId="{2A6B4B41-2597-0834-58CD-4954CC67AC17}"/>
          </ac:spMkLst>
        </pc:spChg>
        <pc:spChg chg="mod">
          <ac:chgData name="Βασιλική Μπακέττα" userId="737954892630d423" providerId="LiveId" clId="{1C8BD0AA-7670-4225-BE96-C1E99E2FBA69}" dt="2026-05-12T15:00:44.978" v="545" actId="113"/>
          <ac:spMkLst>
            <pc:docMk/>
            <pc:sldMk cId="1462355793" sldId="283"/>
            <ac:spMk id="3" creationId="{2B071C4E-99EE-81BB-20C4-9422F2954D03}"/>
          </ac:spMkLst>
        </pc:spChg>
      </pc:sldChg>
      <pc:sldChg chg="addSp delSp modSp add mod">
        <pc:chgData name="Βασιλική Μπακέττα" userId="737954892630d423" providerId="LiveId" clId="{1C8BD0AA-7670-4225-BE96-C1E99E2FBA69}" dt="2026-05-24T17:19:08.217" v="782" actId="14100"/>
        <pc:sldMkLst>
          <pc:docMk/>
          <pc:sldMk cId="2497872697" sldId="284"/>
        </pc:sldMkLst>
        <pc:spChg chg="mod">
          <ac:chgData name="Βασιλική Μπακέττα" userId="737954892630d423" providerId="LiveId" clId="{1C8BD0AA-7670-4225-BE96-C1E99E2FBA69}" dt="2026-05-12T15:03:39.797" v="618" actId="5793"/>
          <ac:spMkLst>
            <pc:docMk/>
            <pc:sldMk cId="2497872697" sldId="284"/>
            <ac:spMk id="2" creationId="{95738056-5F93-89AB-A39D-1DB9C570FA6C}"/>
          </ac:spMkLst>
        </pc:spChg>
        <pc:picChg chg="add mod">
          <ac:chgData name="Βασιλική Μπακέττα" userId="737954892630d423" providerId="LiveId" clId="{1C8BD0AA-7670-4225-BE96-C1E99E2FBA69}" dt="2026-05-24T17:19:08.217" v="782" actId="14100"/>
          <ac:picMkLst>
            <pc:docMk/>
            <pc:sldMk cId="2497872697" sldId="284"/>
            <ac:picMk id="4" creationId="{899691D1-19F3-C052-609F-4824F91B7D82}"/>
          </ac:picMkLst>
        </pc:picChg>
      </pc:sldChg>
      <pc:sldChg chg="addSp delSp modSp add mod">
        <pc:chgData name="Βασιλική Μπακέττα" userId="737954892630d423" providerId="LiveId" clId="{1C8BD0AA-7670-4225-BE96-C1E99E2FBA69}" dt="2026-05-12T15:21:46.590" v="696" actId="1076"/>
        <pc:sldMkLst>
          <pc:docMk/>
          <pc:sldMk cId="154423594" sldId="285"/>
        </pc:sldMkLst>
        <pc:spChg chg="mod">
          <ac:chgData name="Βασιλική Μπακέττα" userId="737954892630d423" providerId="LiveId" clId="{1C8BD0AA-7670-4225-BE96-C1E99E2FBA69}" dt="2026-05-12T15:17:47.840" v="667" actId="20577"/>
          <ac:spMkLst>
            <pc:docMk/>
            <pc:sldMk cId="154423594" sldId="285"/>
            <ac:spMk id="2" creationId="{F3C9E25D-36AD-3F98-34FA-B31CB83AB5C1}"/>
          </ac:spMkLst>
        </pc:spChg>
        <pc:picChg chg="add mod">
          <ac:chgData name="Βασιλική Μπακέττα" userId="737954892630d423" providerId="LiveId" clId="{1C8BD0AA-7670-4225-BE96-C1E99E2FBA69}" dt="2026-05-12T15:20:07.627" v="685" actId="1076"/>
          <ac:picMkLst>
            <pc:docMk/>
            <pc:sldMk cId="154423594" sldId="285"/>
            <ac:picMk id="6" creationId="{C99E42D7-0E20-1824-AA30-D200423CF70C}"/>
          </ac:picMkLst>
        </pc:picChg>
        <pc:picChg chg="add mod">
          <ac:chgData name="Βασιλική Μπακέττα" userId="737954892630d423" providerId="LiveId" clId="{1C8BD0AA-7670-4225-BE96-C1E99E2FBA69}" dt="2026-05-12T15:21:46.590" v="696" actId="1076"/>
          <ac:picMkLst>
            <pc:docMk/>
            <pc:sldMk cId="154423594" sldId="285"/>
            <ac:picMk id="11" creationId="{76148D25-9C5C-D200-28EB-53695B28D03B}"/>
          </ac:picMkLst>
        </pc:picChg>
        <pc:picChg chg="add mod">
          <ac:chgData name="Βασιλική Μπακέττα" userId="737954892630d423" providerId="LiveId" clId="{1C8BD0AA-7670-4225-BE96-C1E99E2FBA69}" dt="2026-05-12T15:21:41.367" v="695" actId="1076"/>
          <ac:picMkLst>
            <pc:docMk/>
            <pc:sldMk cId="154423594" sldId="285"/>
            <ac:picMk id="13" creationId="{F53EAA10-46D0-9E81-BA97-184F9B16D0FF}"/>
          </ac:picMkLst>
        </pc:picChg>
        <pc:picChg chg="add mod">
          <ac:chgData name="Βασιλική Μπακέττα" userId="737954892630d423" providerId="LiveId" clId="{1C8BD0AA-7670-4225-BE96-C1E99E2FBA69}" dt="2026-05-12T15:20:12.405" v="687" actId="1076"/>
          <ac:picMkLst>
            <pc:docMk/>
            <pc:sldMk cId="154423594" sldId="285"/>
            <ac:picMk id="15" creationId="{56B24B54-E457-E323-E385-B96C8F199A72}"/>
          </ac:picMkLst>
        </pc:picChg>
        <pc:picChg chg="add mod">
          <ac:chgData name="Βασιλική Μπακέττα" userId="737954892630d423" providerId="LiveId" clId="{1C8BD0AA-7670-4225-BE96-C1E99E2FBA69}" dt="2026-05-12T15:21:07.831" v="690" actId="1076"/>
          <ac:picMkLst>
            <pc:docMk/>
            <pc:sldMk cId="154423594" sldId="285"/>
            <ac:picMk id="17" creationId="{611F8B90-9D34-5F93-D323-CFE67670A9DF}"/>
          </ac:picMkLst>
        </pc:picChg>
        <pc:picChg chg="add mod">
          <ac:chgData name="Βασιλική Μπακέττα" userId="737954892630d423" providerId="LiveId" clId="{1C8BD0AA-7670-4225-BE96-C1E99E2FBA69}" dt="2026-05-12T15:21:38.978" v="694" actId="1076"/>
          <ac:picMkLst>
            <pc:docMk/>
            <pc:sldMk cId="154423594" sldId="285"/>
            <ac:picMk id="19" creationId="{669D04E5-3324-8218-9332-B3B2735445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630" y="1788454"/>
            <a:ext cx="8359052" cy="2098226"/>
          </a:xfrm>
        </p:spPr>
        <p:txBody>
          <a:bodyPr anchor="b">
            <a:noAutofit/>
          </a:bodyPr>
          <a:lstStyle>
            <a:lvl1pPr algn="ct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209" y="3956280"/>
            <a:ext cx="682989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662" y="6453386"/>
            <a:ext cx="1607525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382" y="6453386"/>
            <a:ext cx="7021548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663" y="744470"/>
            <a:ext cx="1067133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608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2295526"/>
            <a:ext cx="9598700" cy="35718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8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4062" y="624156"/>
            <a:ext cx="1565358" cy="5243244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624156"/>
            <a:ext cx="8177511" cy="524324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6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2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26" y="1301361"/>
            <a:ext cx="9610468" cy="2852737"/>
          </a:xfrm>
        </p:spPr>
        <p:txBody>
          <a:bodyPr anchor="b">
            <a:normAutofit/>
          </a:bodyPr>
          <a:lstStyle>
            <a:lvl1pPr algn="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826" y="4216328"/>
            <a:ext cx="961046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chemeClr val="tx2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716" y="6453386"/>
            <a:ext cx="162198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639" y="6453386"/>
            <a:ext cx="7021548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49840" y="1685652"/>
            <a:ext cx="32741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40813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243" y="2286000"/>
            <a:ext cx="4446628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3704" y="2286000"/>
            <a:ext cx="4446628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3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243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315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3315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8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799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391" y="685801"/>
            <a:ext cx="5210723" cy="517525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6344"/>
            <a:ext cx="3854716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291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799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0679" y="1"/>
            <a:ext cx="6658146" cy="6857999"/>
          </a:xfrm>
        </p:spPr>
        <p:txBody>
          <a:bodyPr anchor="t"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5968"/>
            <a:ext cx="3854716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343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286000"/>
            <a:ext cx="9598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288" y="6453386"/>
            <a:ext cx="1204258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2811" y="6453386"/>
            <a:ext cx="6279194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0269" y="6453386"/>
            <a:ext cx="1595876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7971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74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89000"/>
        </a:lnSpc>
        <a:spcBef>
          <a:spcPct val="0"/>
        </a:spcBef>
        <a:buNone/>
        <a:defRPr sz="4399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3933" indent="-383933" algn="l" defTabSz="914126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1999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12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999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189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799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251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799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314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2377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199440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6503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356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yk-peir-ag-anarg.att.sch.gr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liceopiedimontematese.edu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F0E4-2455-9DC1-1D3E-AE06D4CD2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BE20-A9BA-0ECF-5CB0-23F763730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4886" y="1447773"/>
            <a:ext cx="8359052" cy="2098226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lang="en-US" sz="4400" b="1" dirty="0"/>
              <a:t>Job shadowing in Italy, </a:t>
            </a:r>
            <a:r>
              <a:rPr lang="en-US" sz="4400" b="1" dirty="0" err="1"/>
              <a:t>piedimonte</a:t>
            </a:r>
            <a:endParaRPr sz="44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EF04625-06F9-D8F7-F60D-B825A2476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82684" y="318388"/>
            <a:ext cx="2752725" cy="9620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6D5EC6F-90C2-E71C-869B-56B31BBD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64" y="4676322"/>
            <a:ext cx="2409825" cy="1714500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D243781-9FCD-2C72-C6D3-CA7C98C7B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32" y="4676322"/>
            <a:ext cx="2520497" cy="1680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CC4DC-DBC4-61FE-D452-665E7D5D0DE2}"/>
              </a:ext>
            </a:extLst>
          </p:cNvPr>
          <p:cNvSpPr txBox="1"/>
          <p:nvPr/>
        </p:nvSpPr>
        <p:spPr>
          <a:xfrm>
            <a:off x="2625969" y="3741828"/>
            <a:ext cx="7322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Baketta</a:t>
            </a:r>
            <a:r>
              <a:rPr lang="en-US" sz="2800" b="1" dirty="0">
                <a:solidFill>
                  <a:srgbClr val="0070C0"/>
                </a:solidFill>
              </a:rPr>
              <a:t> Vasiliki, </a:t>
            </a:r>
            <a:r>
              <a:rPr lang="en-US" sz="2800" b="1" dirty="0" err="1">
                <a:solidFill>
                  <a:srgbClr val="0070C0"/>
                </a:solidFill>
              </a:rPr>
              <a:t>Papastefanopoulos</a:t>
            </a:r>
            <a:r>
              <a:rPr lang="en-US" sz="2800" b="1" dirty="0">
                <a:solidFill>
                  <a:srgbClr val="0070C0"/>
                </a:solidFill>
              </a:rPr>
              <a:t> Athanasios</a:t>
            </a:r>
            <a:endParaRPr lang="el-G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02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886" y="1808378"/>
            <a:ext cx="8359052" cy="2098226"/>
          </a:xfrm>
        </p:spPr>
        <p:txBody>
          <a:bodyPr/>
          <a:lstStyle/>
          <a:p>
            <a:pPr>
              <a:defRPr>
                <a:solidFill>
                  <a:srgbClr val="003399"/>
                </a:solidFill>
              </a:defRPr>
            </a:pPr>
            <a:r>
              <a:rPr sz="4400" b="1" dirty="0"/>
              <a:t>Comparison of the Italian and Greek Educational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9153" y="4000509"/>
            <a:ext cx="6829894" cy="1086237"/>
          </a:xfrm>
        </p:spPr>
        <p:txBody>
          <a:bodyPr/>
          <a:lstStyle/>
          <a:p>
            <a:pPr>
              <a:defRPr>
                <a:solidFill>
                  <a:srgbClr val="FFCC00"/>
                </a:solidFill>
              </a:defRPr>
            </a:pPr>
            <a:r>
              <a:rPr b="1" dirty="0"/>
              <a:t>A concise structural overview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F179776-6F8D-AE46-F735-94CFF94417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82684" y="318388"/>
            <a:ext cx="2752725" cy="962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Both countries offer free public education.</a:t>
            </a:r>
          </a:p>
          <a:p>
            <a:pPr>
              <a:defRPr sz="2000"/>
            </a:pPr>
            <a:r>
              <a:rPr dirty="0"/>
              <a:t>Schooling is compulsory until mid-adolescence.</a:t>
            </a:r>
          </a:p>
          <a:p>
            <a:pPr>
              <a:defRPr sz="2000"/>
            </a:pPr>
            <a:r>
              <a:rPr dirty="0"/>
              <a:t>Systems include preschool, primary, lower secondary, upper secondary, and higher education.</a:t>
            </a:r>
          </a:p>
          <a:p>
            <a:pPr>
              <a:defRPr sz="2000"/>
            </a:pPr>
            <a:r>
              <a:rPr dirty="0"/>
              <a:t>Key differences appear in duration, structure, and pathways.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869797B-9CB9-0AE5-CE15-ED70989D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Structure of Education </a:t>
            </a:r>
            <a:br>
              <a:rPr lang="en-US" b="1" dirty="0"/>
            </a:br>
            <a:r>
              <a:rPr b="1" dirty="0"/>
              <a:t>in Greece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Preschool: Kindergarten (4–6, last year compulsory)</a:t>
            </a:r>
          </a:p>
          <a:p>
            <a:pPr>
              <a:defRPr sz="2000"/>
            </a:pPr>
            <a:r>
              <a:rPr dirty="0"/>
              <a:t>Primary: Primary School (6 years, ages 6–12)</a:t>
            </a:r>
          </a:p>
          <a:p>
            <a:pPr>
              <a:defRPr sz="2000"/>
            </a:pPr>
            <a:r>
              <a:rPr dirty="0"/>
              <a:t>Lower Secondary: Gymnasium (3 years, 12–15, compulsory)</a:t>
            </a:r>
          </a:p>
          <a:p>
            <a:pPr>
              <a:defRPr sz="2000"/>
            </a:pPr>
            <a:r>
              <a:rPr dirty="0"/>
              <a:t>Upper Secondary: Lyceum (3 years, 15–18) with General Lyceum (GEL) and Vocational Lyceum (EPAL)</a:t>
            </a:r>
          </a:p>
          <a:p>
            <a:pPr>
              <a:defRPr sz="2000"/>
            </a:pPr>
            <a:r>
              <a:rPr dirty="0"/>
              <a:t>Higher Education: Universities &amp; HEIs</a:t>
            </a:r>
          </a:p>
          <a:p>
            <a:pPr>
              <a:defRPr sz="2000"/>
            </a:pPr>
            <a:r>
              <a:rPr dirty="0"/>
              <a:t>Compulsory schooling: 6–15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CACF6C-4FEB-0E0F-C797-9111D2CEC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Structure of Education in Italy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000"/>
            </a:pPr>
            <a:r>
              <a:t>Preschool: Scuola dell’infanzia (3–6, non-compulsory)</a:t>
            </a:r>
          </a:p>
          <a:p>
            <a:pPr>
              <a:defRPr sz="2000"/>
            </a:pPr>
            <a:r>
              <a:t>Primary: Scuola primaria (5 years, ages 6–11)</a:t>
            </a:r>
          </a:p>
          <a:p>
            <a:pPr>
              <a:defRPr sz="2000"/>
            </a:pPr>
            <a:r>
              <a:t>Lower Secondary: Scuola secondaria di primo grado (3 years, 11–14)</a:t>
            </a:r>
          </a:p>
          <a:p>
            <a:pPr>
              <a:defRPr sz="2000"/>
            </a:pPr>
            <a:r>
              <a:t>Upper Secondary: Scuola secondaria di secondo grado (5 years, 14–19) with Liceo, Tecnico, Professionale</a:t>
            </a:r>
          </a:p>
          <a:p>
            <a:pPr>
              <a:defRPr sz="2000"/>
            </a:pPr>
            <a:r>
              <a:t>Higher Education: Universities, ITS, academies</a:t>
            </a:r>
          </a:p>
          <a:p>
            <a:pPr>
              <a:defRPr sz="2000"/>
            </a:pPr>
            <a:r>
              <a:t>Compulsory schooling: 6–16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CF9D9A-C1EA-E304-3041-D7EE8C85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Comparison Table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0962"/>
              </p:ext>
            </p:extLst>
          </p:nvPr>
        </p:nvGraphicFramePr>
        <p:xfrm>
          <a:off x="1218882" y="1923143"/>
          <a:ext cx="1062128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828"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2800" dirty="0"/>
                        <a:t>Stage</a:t>
                      </a:r>
                    </a:p>
                  </a:txBody>
                  <a:tcP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2800" dirty="0"/>
                        <a:t>Greece</a:t>
                      </a:r>
                    </a:p>
                  </a:txBody>
                  <a:tcP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2800" dirty="0"/>
                        <a:t>Italy</a:t>
                      </a:r>
                    </a:p>
                  </a:txBody>
                  <a:tcP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Preschool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4–6 (last year compulsory)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3–6 (non-compulsory)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6 years (6–12)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5 years (6–11)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Lower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3 years (12–15)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3 years (11–14)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Upper 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3 years (15–18)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5 years (14–19)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Compulsory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6–15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/>
                        <a:t>6–16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832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Final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/>
                        <a:t>Panhellenic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r>
                        <a:rPr sz="1800" dirty="0" err="1"/>
                        <a:t>Esame</a:t>
                      </a:r>
                      <a:r>
                        <a:rPr sz="1800" dirty="0"/>
                        <a:t> di Stato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4E2150-6236-0F69-D754-6B0A14ADC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FAC82-38C2-0C18-AA52-71BC67425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D52E-98FE-4B05-FA7F-AC557870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247650"/>
            <a:ext cx="9598700" cy="1885950"/>
          </a:xfrm>
        </p:spPr>
        <p:txBody>
          <a:bodyPr>
            <a:normAutofit/>
          </a:bodyPr>
          <a:lstStyle/>
          <a:p>
            <a:r>
              <a:rPr lang="en-US" dirty="0"/>
              <a:t>Entry to universities in Greece</a:t>
            </a:r>
            <a:br>
              <a:rPr lang="en-US" dirty="0"/>
            </a:br>
            <a:r>
              <a:rPr lang="en-US" dirty="0"/>
              <a:t> is determined almost entirely</a:t>
            </a:r>
            <a:br>
              <a:rPr lang="en-US" dirty="0"/>
            </a:br>
            <a:r>
              <a:rPr lang="en-US" dirty="0"/>
              <a:t> by the </a:t>
            </a:r>
            <a:r>
              <a:rPr lang="en-US" b="1" dirty="0"/>
              <a:t>Panhellenic Exams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FBFB-8135-05B3-11BC-67C7CE8F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dirty="0"/>
          </a:p>
          <a:p>
            <a:pPr marL="0" indent="0">
              <a:buNone/>
            </a:pPr>
            <a:r>
              <a:rPr lang="en-US" b="1" dirty="0"/>
              <a:t>How it works:</a:t>
            </a:r>
          </a:p>
          <a:p>
            <a:r>
              <a:rPr lang="en-US" dirty="0"/>
              <a:t>Students take national exams at the end of Lyceum (ΓΕΛ/ΕΠΑΛ).</a:t>
            </a:r>
          </a:p>
          <a:p>
            <a:r>
              <a:rPr lang="en-US" dirty="0"/>
              <a:t>Scores are combined with school grades to produce a </a:t>
            </a:r>
            <a:r>
              <a:rPr lang="en-US" b="1" dirty="0"/>
              <a:t>final ranking score</a:t>
            </a:r>
            <a:r>
              <a:rPr lang="en-US" dirty="0"/>
              <a:t>.</a:t>
            </a:r>
          </a:p>
          <a:p>
            <a:r>
              <a:rPr lang="en-US" dirty="0"/>
              <a:t>Students submit a </a:t>
            </a:r>
            <a:r>
              <a:rPr lang="en-US" b="1" dirty="0"/>
              <a:t>preference list</a:t>
            </a:r>
            <a:r>
              <a:rPr lang="en-US" dirty="0"/>
              <a:t> (</a:t>
            </a:r>
            <a:r>
              <a:rPr lang="en-US" dirty="0" err="1"/>
              <a:t>Μηχ</a:t>
            </a:r>
            <a:r>
              <a:rPr lang="en-US" dirty="0"/>
              <a:t>ανογραφικό).</a:t>
            </a:r>
          </a:p>
          <a:p>
            <a:r>
              <a:rPr lang="en-US" dirty="0"/>
              <a:t>Admission is based on </a:t>
            </a:r>
            <a:r>
              <a:rPr lang="en-US" b="1" dirty="0"/>
              <a:t>score + available places</a:t>
            </a:r>
            <a:r>
              <a:rPr lang="en-US" dirty="0"/>
              <a:t>.</a:t>
            </a:r>
          </a:p>
          <a:p>
            <a:r>
              <a:rPr lang="en-US" dirty="0"/>
              <a:t>Very competitive fields (Medicine, Law, Engineering) require extremely high scores.</a:t>
            </a:r>
          </a:p>
          <a:p>
            <a:pPr marL="0" indent="0">
              <a:buNone/>
            </a:pPr>
            <a:r>
              <a:rPr lang="en-US" b="1" dirty="0"/>
              <a:t>Key feature:</a:t>
            </a:r>
          </a:p>
          <a:p>
            <a:pPr marL="0" indent="0">
              <a:buNone/>
            </a:pPr>
            <a:r>
              <a:rPr lang="en-US" b="1" dirty="0"/>
              <a:t>Meritocratic but rigid</a:t>
            </a:r>
            <a:r>
              <a:rPr lang="en-US" dirty="0"/>
              <a:t> — performance on a few exam days determines access.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EEB9C97-6624-589F-8DA5-D8D30DA3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BDE2-BE87-46A0-01DB-37D5F28C5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A0BF-7A0B-5918-0977-6FEE2FDB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334108"/>
            <a:ext cx="10817582" cy="1485900"/>
          </a:xfrm>
        </p:spPr>
        <p:txBody>
          <a:bodyPr>
            <a:normAutofit fontScale="90000"/>
          </a:bodyPr>
          <a:lstStyle/>
          <a:p>
            <a:r>
              <a:rPr lang="en-US" dirty="0"/>
              <a:t>Entry to universities in Italy is </a:t>
            </a:r>
            <a:r>
              <a:rPr lang="en-US" b="1" dirty="0"/>
              <a:t>More</a:t>
            </a:r>
            <a:br>
              <a:rPr lang="en-US" b="1" dirty="0"/>
            </a:br>
            <a:r>
              <a:rPr lang="en-US" b="1" dirty="0"/>
              <a:t>Flexible, Mixed System. </a:t>
            </a:r>
            <a:r>
              <a:rPr lang="en-US" dirty="0"/>
              <a:t>Italy does </a:t>
            </a:r>
            <a:br>
              <a:rPr lang="en-US" dirty="0"/>
            </a:br>
            <a:r>
              <a:rPr lang="en-US" b="1" dirty="0"/>
              <a:t>not</a:t>
            </a:r>
            <a:r>
              <a:rPr lang="en-US" dirty="0"/>
              <a:t> have a single national exam for university entry.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B788E-8400-D216-9758-9032446E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2426676"/>
            <a:ext cx="9598700" cy="42554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b="1" dirty="0"/>
              <a:t>How it works:</a:t>
            </a:r>
          </a:p>
          <a:p>
            <a:r>
              <a:rPr lang="en-US" sz="3300" dirty="0"/>
              <a:t>Students complete the </a:t>
            </a:r>
            <a:r>
              <a:rPr lang="en-US" sz="3300" b="1" dirty="0" err="1"/>
              <a:t>Esame</a:t>
            </a:r>
            <a:r>
              <a:rPr lang="en-US" sz="3300" b="1" dirty="0"/>
              <a:t> di Stato</a:t>
            </a:r>
            <a:r>
              <a:rPr lang="en-US" sz="3300" dirty="0"/>
              <a:t> (state exam) at the end of upper secondary school.</a:t>
            </a:r>
          </a:p>
          <a:p>
            <a:r>
              <a:rPr lang="en-US" sz="3300" dirty="0"/>
              <a:t>Most universities accept students </a:t>
            </a:r>
            <a:r>
              <a:rPr lang="en-US" sz="3300" b="1" dirty="0"/>
              <a:t>without entrance exams</a:t>
            </a:r>
            <a:r>
              <a:rPr lang="en-US" sz="3300" dirty="0"/>
              <a:t>.</a:t>
            </a:r>
          </a:p>
          <a:p>
            <a:pPr marL="0" indent="0">
              <a:buNone/>
            </a:pPr>
            <a:r>
              <a:rPr lang="en-US" sz="3300" dirty="0"/>
              <a:t>Some fields require </a:t>
            </a:r>
            <a:r>
              <a:rPr lang="en-US" sz="3300" b="1" dirty="0"/>
              <a:t>admission tests</a:t>
            </a:r>
            <a:r>
              <a:rPr lang="en-US" sz="3300" dirty="0"/>
              <a:t>, such as:</a:t>
            </a:r>
          </a:p>
          <a:p>
            <a:r>
              <a:rPr lang="en-US" sz="3300" dirty="0"/>
              <a:t>Medicine &amp; Dentistry (national test)</a:t>
            </a:r>
          </a:p>
          <a:p>
            <a:r>
              <a:rPr lang="en-US" sz="3300" dirty="0"/>
              <a:t>Architecture</a:t>
            </a:r>
          </a:p>
          <a:p>
            <a:r>
              <a:rPr lang="en-US" sz="3300" dirty="0"/>
              <a:t>Veterinary Medicine</a:t>
            </a:r>
          </a:p>
          <a:p>
            <a:r>
              <a:rPr lang="en-US" sz="3300" dirty="0"/>
              <a:t>Engineering (in some universities)</a:t>
            </a:r>
          </a:p>
          <a:p>
            <a:r>
              <a:rPr lang="en-US" sz="3300" dirty="0"/>
              <a:t>Health sciences</a:t>
            </a:r>
          </a:p>
          <a:p>
            <a:pPr marL="0" indent="0">
              <a:buNone/>
            </a:pPr>
            <a:r>
              <a:rPr lang="en-US" sz="3300" dirty="0"/>
              <a:t>Students apply directly to universities.</a:t>
            </a:r>
          </a:p>
          <a:p>
            <a:pPr marL="0" indent="0">
              <a:buNone/>
            </a:pPr>
            <a:r>
              <a:rPr lang="en-US" sz="3300" b="1" dirty="0"/>
              <a:t>Key feature:</a:t>
            </a:r>
          </a:p>
          <a:p>
            <a:pPr marL="0" indent="0">
              <a:buNone/>
            </a:pPr>
            <a:r>
              <a:rPr lang="en-US" sz="3600" b="1" dirty="0"/>
              <a:t>Open access for most fields</a:t>
            </a:r>
            <a:r>
              <a:rPr lang="en-US" sz="3600" dirty="0"/>
              <a:t>, selective only for regulated professions.</a:t>
            </a:r>
            <a:endParaRPr lang="en-US" sz="33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ED59A61-DA7D-306C-9ADE-B1AD5930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3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Key Similarities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pPr>
              <a:defRPr sz="2000"/>
            </a:pPr>
            <a:r>
              <a:t>Strong public education systems</a:t>
            </a:r>
          </a:p>
          <a:p>
            <a:pPr>
              <a:defRPr sz="2000"/>
            </a:pPr>
            <a:r>
              <a:t>Compulsory schooling until ~15–16</a:t>
            </a:r>
          </a:p>
          <a:p>
            <a:pPr>
              <a:defRPr sz="2000"/>
            </a:pPr>
            <a:r>
              <a:t>National exams at the end of upper secondary</a:t>
            </a:r>
          </a:p>
          <a:p>
            <a:pPr>
              <a:defRPr sz="2000"/>
            </a:pPr>
            <a:r>
              <a:t>Pathways to higher education through standardized assessment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AE21FF-B3B0-FE5C-133C-4F400E6EB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Key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000"/>
            </a:pPr>
            <a:r>
              <a:rPr dirty="0"/>
              <a:t>Italy has a 5-year upper secondary; Greece has 3 years</a:t>
            </a:r>
          </a:p>
          <a:p>
            <a:pPr>
              <a:defRPr sz="2000"/>
            </a:pPr>
            <a:r>
              <a:rPr dirty="0"/>
              <a:t>Italy offers more specialized tracks (</a:t>
            </a:r>
            <a:r>
              <a:rPr dirty="0" err="1"/>
              <a:t>Liceo</a:t>
            </a:r>
            <a:r>
              <a:rPr dirty="0"/>
              <a:t>, </a:t>
            </a:r>
            <a:r>
              <a:rPr dirty="0" err="1"/>
              <a:t>Tecnico</a:t>
            </a:r>
            <a:r>
              <a:rPr dirty="0"/>
              <a:t>, </a:t>
            </a:r>
            <a:r>
              <a:rPr dirty="0" err="1"/>
              <a:t>Professionale</a:t>
            </a:r>
            <a:r>
              <a:rPr dirty="0"/>
              <a:t>)</a:t>
            </a:r>
          </a:p>
          <a:p>
            <a:pPr>
              <a:defRPr sz="2000"/>
            </a:pPr>
            <a:r>
              <a:rPr dirty="0"/>
              <a:t>Greece uses national centralized exams for university entry</a:t>
            </a:r>
          </a:p>
          <a:p>
            <a:pPr>
              <a:defRPr sz="2000"/>
            </a:pPr>
            <a:r>
              <a:rPr dirty="0"/>
              <a:t>Preschool is compulsory in Greece, not in Italy</a:t>
            </a:r>
          </a:p>
          <a:p>
            <a:pPr>
              <a:defRPr sz="2000"/>
            </a:pPr>
            <a:r>
              <a:rPr dirty="0"/>
              <a:t>Italian grading: 1–10; Greek grading varies by level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C5D5DEA-2CED-C88C-2D92-1A97026A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 marL="0" indent="0">
              <a:buNone/>
              <a:defRPr sz="2000"/>
            </a:pPr>
            <a:r>
              <a:rPr sz="3200" dirty="0"/>
              <a:t>Both systems share a European structure but differ in duration, specialization, exams, and preschool requirements.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D67C93-D54C-C704-EFE2-3C9B50FB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5BA8-31F8-F13B-4CD8-A0EE38D7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E4301-6857-BAC9-C326-4C2035DC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Sending organization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1D5E7-E6A3-971D-EE1B-479ACE3DB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383474"/>
            <a:ext cx="9598700" cy="1143000"/>
          </a:xfrm>
        </p:spPr>
        <p:txBody>
          <a:bodyPr/>
          <a:lstStyle/>
          <a:p>
            <a:pPr marL="0" indent="0">
              <a:buNone/>
              <a:defRPr sz="2000"/>
            </a:pPr>
            <a:r>
              <a:rPr lang="en-US" sz="2800" dirty="0"/>
              <a:t> </a:t>
            </a:r>
            <a:r>
              <a:rPr lang="en-US" sz="2800" b="1" dirty="0">
                <a:hlinkClick r:id="rId2"/>
              </a:rPr>
              <a:t>Model Upper Secondary School of </a:t>
            </a:r>
            <a:r>
              <a:rPr lang="en-US" sz="2800" b="1" dirty="0" err="1">
                <a:hlinkClick r:id="rId2"/>
              </a:rPr>
              <a:t>Agioi</a:t>
            </a:r>
            <a:r>
              <a:rPr lang="en-US" sz="2800" b="1" dirty="0">
                <a:hlinkClick r:id="rId2"/>
              </a:rPr>
              <a:t> Anargyroi</a:t>
            </a:r>
            <a:r>
              <a:rPr lang="en-US" sz="2800" b="1" dirty="0"/>
              <a:t>, Athens</a:t>
            </a:r>
            <a:endParaRPr sz="2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F190C6-37DD-33FB-C168-90794D28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F6A9176-6B3F-29B1-B60C-1AC902E49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592" y="2003967"/>
            <a:ext cx="1254019" cy="104501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F16A86B-AEB2-388E-653D-2F4058961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562" y="2389500"/>
            <a:ext cx="4514850" cy="29337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7F253F6-0A20-D0DC-BACF-C73DA3951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762" y="3429000"/>
            <a:ext cx="5582429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4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E191-7B84-D8E0-3E96-16FD10EE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B3EB-88D5-1B28-D1B9-8044369C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4350" b="1"/>
              <a:t>School Life</a:t>
            </a:r>
            <a:endParaRPr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92C338-82E5-2918-D317-3CE694AE7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995505"/>
              </p:ext>
            </p:extLst>
          </p:nvPr>
        </p:nvGraphicFramePr>
        <p:xfrm>
          <a:off x="1218882" y="1923143"/>
          <a:ext cx="10621281" cy="3788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828">
                <a:tc>
                  <a:txBody>
                    <a:bodyPr/>
                    <a:lstStyle/>
                    <a:p>
                      <a:pPr algn="ctr"/>
                      <a:r>
                        <a:rPr lang="el-GR" sz="2800"/>
                        <a:t>Type of school</a:t>
                      </a:r>
                      <a:endParaRPr sz="2800" dirty="0"/>
                    </a:p>
                  </a:txBody>
                  <a:tcP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2800" dirty="0"/>
                        <a:t>Greece</a:t>
                      </a:r>
                    </a:p>
                  </a:txBody>
                  <a:tcP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FFFFFF"/>
                          </a:solidFill>
                        </a:defRPr>
                      </a:pPr>
                      <a:r>
                        <a:rPr sz="2800" dirty="0"/>
                        <a:t>Italy</a:t>
                      </a:r>
                    </a:p>
                  </a:txBody>
                  <a:tcP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-GR" sz="1800" b="0" i="0" u="none" strike="noStrike" noProof="0">
                          <a:latin typeface="Calibri"/>
                          <a:ea typeface="Calibri"/>
                          <a:cs typeface="Calibri"/>
                        </a:rPr>
                        <a:t>Liceo Classico</a:t>
                      </a:r>
                    </a:p>
                    <a:p>
                      <a:pPr lvl="0" algn="ctr">
                        <a:buNone/>
                      </a:pPr>
                      <a:r>
                        <a:rPr lang="el-GR" sz="1800" b="0" i="0" u="none" strike="noStrike" noProof="0"/>
                        <a:t>Focus on Latin, Greek, philosophy</a:t>
                      </a:r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l-GR" sz="1800"/>
                        <a:t>32-35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hours/week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noProof="0">
                          <a:latin typeface="Calibri"/>
                          <a:ea typeface="Calibri"/>
                          <a:cs typeface="Calibri"/>
                        </a:rPr>
                        <a:t>27-31 hours/week</a:t>
                      </a:r>
                      <a:endParaRPr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Liceo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Scientifico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Emphasis on math and science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32-35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hours/week</a:t>
                      </a:r>
                    </a:p>
                    <a:p>
                      <a:pPr lvl="0" algn="ctr">
                        <a:buNone/>
                        <a:defRPr sz="1400"/>
                      </a:pP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27-31 hours/week</a:t>
                      </a:r>
                      <a:endParaRPr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Liceo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Linguistico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Three foreign languages studied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 sz="1400"/>
                      </a:pPr>
                      <a:r>
                        <a:rPr lang="el-GR" sz="1800"/>
                        <a:t>-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27-31 hours/week</a:t>
                      </a:r>
                      <a:endParaRPr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Liceo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delle </a:t>
                      </a: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Scienze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Umane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Psychology, pedagogy, sociology</a:t>
                      </a:r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32-35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hours/week</a:t>
                      </a:r>
                    </a:p>
                    <a:p>
                      <a:pPr lvl="0" algn="ctr">
                        <a:buNone/>
                        <a:defRPr sz="1400"/>
                      </a:pP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27-31 hours/week</a:t>
                      </a:r>
                      <a:endParaRPr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8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Liceo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  <a:ea typeface="Calibri"/>
                          <a:cs typeface="Calibri"/>
                        </a:rPr>
                        <a:t>Artistico</a:t>
                      </a:r>
                      <a:r>
                        <a:rPr lang="en-US" sz="1800" b="0" i="0" u="none" strike="noStrike" noProof="0" dirty="0">
                          <a:latin typeface="Calibri"/>
                          <a:ea typeface="Calibri"/>
                          <a:cs typeface="Calibri"/>
                        </a:rPr>
                        <a:t> / Musicale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/>
                        <a:t>More practical/artistic subjects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  <a:defRPr sz="1400"/>
                      </a:pPr>
                      <a:r>
                        <a:rPr lang="el-GR" sz="1800"/>
                        <a:t>-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30-35 hours/week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EDD4B0-468C-411C-9226-3A376567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2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F8833-EE1F-0962-47DA-9497624C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C16C-B985-A930-19AB-80216EE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4400" b="1" dirty="0">
                <a:ea typeface="Calibri"/>
                <a:cs typeface="Calibri"/>
              </a:rPr>
              <a:t>School Life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549DF-2A64-868C-0C54-94B1649F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08719"/>
            <a:ext cx="9598700" cy="38739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>
                <a:ea typeface="+mn-lt"/>
                <a:cs typeface="+mn-lt"/>
              </a:rPr>
              <a:t>6 working days (Monday–Saturday)</a:t>
            </a:r>
            <a:endParaRPr lang="en-US" sz="1800" dirty="0">
              <a:ea typeface="+mn-lt"/>
              <a:cs typeface="+mn-lt"/>
            </a:endParaRP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>
                <a:ea typeface="+mn-lt"/>
                <a:cs typeface="+mn-lt"/>
              </a:rPr>
              <a:t>Teachers have one day off, the same for each year</a:t>
            </a:r>
            <a:endParaRPr lang="en-US" sz="1800" dirty="0">
              <a:ea typeface="+mn-lt"/>
              <a:cs typeface="+mn-lt"/>
            </a:endParaRP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 dirty="0">
                <a:ea typeface="+mn-lt"/>
                <a:cs typeface="+mn-lt"/>
              </a:rPr>
              <a:t>Lesson durat</a:t>
            </a:r>
            <a:r>
              <a:rPr lang="en-US" sz="1800">
                <a:ea typeface="+mn-lt"/>
                <a:cs typeface="+mn-lt"/>
              </a:rPr>
              <a:t>ion 55-60 minutes</a:t>
            </a:r>
            <a:endParaRPr lang="en-US" sz="1800" dirty="0">
              <a:ea typeface="+mn-lt"/>
              <a:cs typeface="+mn-lt"/>
            </a:endParaRP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 b="1" dirty="0">
                <a:ea typeface="+mn-lt"/>
                <a:cs typeface="+mn-lt"/>
              </a:rPr>
              <a:t>1 main break</a:t>
            </a:r>
            <a:r>
              <a:rPr lang="en-US" sz="1800" dirty="0">
                <a:ea typeface="+mn-lt"/>
                <a:cs typeface="+mn-lt"/>
              </a:rPr>
              <a:t> (15-20 min) + sometimes a short 5‑min pause. Students stay </a:t>
            </a:r>
            <a:r>
              <a:rPr lang="en-US" sz="1800" b="1" dirty="0">
                <a:ea typeface="+mn-lt"/>
                <a:cs typeface="+mn-lt"/>
              </a:rPr>
              <a:t>inside the building</a:t>
            </a:r>
            <a:r>
              <a:rPr lang="en-US" sz="1800" dirty="0">
                <a:ea typeface="+mn-lt"/>
                <a:cs typeface="+mn-lt"/>
              </a:rPr>
              <a:t> (most schools don’t allow going outside during breaks). They move briefly around the corridor or classroom, but not far; teachers often supervise. There’s usually </a:t>
            </a:r>
            <a:r>
              <a:rPr lang="en-US" sz="1800" b="1" dirty="0">
                <a:ea typeface="+mn-lt"/>
                <a:cs typeface="+mn-lt"/>
              </a:rPr>
              <a:t>no cafeteria</a:t>
            </a:r>
            <a:r>
              <a:rPr lang="en-US" sz="1800" dirty="0">
                <a:ea typeface="+mn-lt"/>
                <a:cs typeface="+mn-lt"/>
              </a:rPr>
              <a:t>, but </a:t>
            </a:r>
            <a:r>
              <a:rPr lang="en-US" sz="1800">
                <a:ea typeface="+mn-lt"/>
                <a:cs typeface="+mn-lt"/>
              </a:rPr>
              <a:t>vending machines for snacks and coffee. Students remain in the </a:t>
            </a:r>
            <a:r>
              <a:rPr lang="en-US" sz="1800" b="1">
                <a:ea typeface="+mn-lt"/>
                <a:cs typeface="+mn-lt"/>
              </a:rPr>
              <a:t>same classroom all day</a:t>
            </a:r>
            <a:r>
              <a:rPr lang="en-US" sz="1800">
                <a:ea typeface="+mn-lt"/>
                <a:cs typeface="+mn-lt"/>
              </a:rPr>
              <a:t>, while teachers rotate. </a:t>
            </a:r>
            <a:r>
              <a:rPr lang="en-US" sz="1800" err="1">
                <a:ea typeface="+mn-lt"/>
                <a:cs typeface="+mn-lt"/>
              </a:rPr>
              <a:t>So</a:t>
            </a:r>
            <a:r>
              <a:rPr lang="en-US" sz="1800">
                <a:ea typeface="+mn-lt"/>
                <a:cs typeface="+mn-lt"/>
              </a:rPr>
              <a:t> the break feels like a quick reset rather than a full recess — more academic, less social than in Greece.</a:t>
            </a:r>
            <a:endParaRPr lang="en-US" sz="1800" dirty="0">
              <a:ea typeface="+mn-lt"/>
              <a:cs typeface="+mn-lt"/>
            </a:endParaRP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 b="1" dirty="0"/>
              <a:t>What’s Not Allowed: </a:t>
            </a:r>
            <a:r>
              <a:rPr lang="en-US" sz="1800" dirty="0">
                <a:ea typeface="+mn-lt"/>
                <a:cs typeface="+mn-lt"/>
              </a:rPr>
              <a:t>Leaving the school premises, Going to nearby cafés or shops, Large gatherings or </a:t>
            </a:r>
            <a:r>
              <a:rPr lang="en-US" sz="1800">
                <a:ea typeface="+mn-lt"/>
                <a:cs typeface="+mn-lt"/>
              </a:rPr>
              <a:t>loud music — breaks are short and meant for rest.</a:t>
            </a: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>
                <a:ea typeface="+mn-lt"/>
                <a:cs typeface="+mn-lt"/>
              </a:rPr>
              <a:t>Schools emphasize </a:t>
            </a:r>
            <a:r>
              <a:rPr lang="en-US" sz="1800" b="1">
                <a:ea typeface="+mn-lt"/>
                <a:cs typeface="+mn-lt"/>
              </a:rPr>
              <a:t>punctuality and independence</a:t>
            </a:r>
            <a:r>
              <a:rPr lang="en-US" sz="1800">
                <a:ea typeface="+mn-lt"/>
                <a:cs typeface="+mn-lt"/>
              </a:rPr>
              <a:t> — students manage their own materials and schedules.</a:t>
            </a:r>
            <a:endParaRPr lang="el-GR" sz="1800">
              <a:ea typeface="Calibri"/>
              <a:cs typeface="Calibri"/>
            </a:endParaRP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>
                <a:ea typeface="+mn-lt"/>
                <a:cs typeface="+mn-lt"/>
              </a:rPr>
              <a:t>Afternoons are used for </a:t>
            </a:r>
            <a:r>
              <a:rPr lang="en-US" sz="1800" b="1">
                <a:ea typeface="+mn-lt"/>
                <a:cs typeface="+mn-lt"/>
              </a:rPr>
              <a:t>homework, tutoring, or extracurriculars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>
                <a:ea typeface="+mn-lt"/>
                <a:cs typeface="+mn-lt"/>
              </a:rPr>
              <a:t>(music, sports, volunteering).</a:t>
            </a:r>
            <a:endParaRPr lang="el-GR" sz="1800">
              <a:ea typeface="Calibri"/>
              <a:cs typeface="Calibri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FA9D443-C19D-C92D-FF7E-650A5E3A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B85A7-7EF8-7428-E74F-A823A4AAB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4B41-2597-0834-58CD-4954CC67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4400" b="1" dirty="0">
                <a:ea typeface="Calibri"/>
                <a:cs typeface="Calibri"/>
              </a:rPr>
              <a:t>School Life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71C4E-99EE-81BB-20C4-9422F2954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08719"/>
            <a:ext cx="9598700" cy="27812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Use of </a:t>
            </a:r>
            <a:r>
              <a:rPr lang="en-US" b="1" dirty="0"/>
              <a:t>project-based learning </a:t>
            </a:r>
            <a:r>
              <a:rPr lang="en-US" dirty="0"/>
              <a:t>is implemented in the school: students are </a:t>
            </a:r>
            <a:r>
              <a:rPr lang="en-US" dirty="0" err="1"/>
              <a:t>organised</a:t>
            </a:r>
            <a:r>
              <a:rPr lang="en-US" dirty="0"/>
              <a:t> and grouped, and use inclusive strategies to ensure the participation and success of all learners.</a:t>
            </a:r>
            <a:endParaRPr lang="el-GR" dirty="0"/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2000" dirty="0"/>
              <a:t>students’ emotional </a:t>
            </a:r>
            <a:r>
              <a:rPr lang="en-US" sz="2000" b="1" dirty="0"/>
              <a:t>well-being</a:t>
            </a:r>
            <a:r>
              <a:rPr lang="en-US" sz="2000" dirty="0"/>
              <a:t> is supported </a:t>
            </a: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2000" b="1" dirty="0"/>
              <a:t>Differentiated</a:t>
            </a:r>
            <a:r>
              <a:rPr lang="en-US" sz="2000" dirty="0"/>
              <a:t> instruction and tailored support strategies are implemented for SEN students.</a:t>
            </a:r>
          </a:p>
          <a:p>
            <a:pPr marL="383540" indent="-383540">
              <a:buFont typeface="Franklin Gothic Book"/>
              <a:buChar char="■"/>
              <a:defRPr sz="2000"/>
            </a:pPr>
            <a:r>
              <a:rPr lang="en-US" sz="1800" b="1" dirty="0"/>
              <a:t>Oral and written examinations - grades</a:t>
            </a:r>
            <a:endParaRPr lang="en-US" sz="1800" dirty="0">
              <a:ea typeface="+mn-lt"/>
              <a:cs typeface="+mn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5345112-8BD2-C931-CEFC-1FCBBE8A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5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C0C4C-CBF6-6744-B753-04AA718D2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4AF0-422A-CF29-3819-9CCD7898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Certification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80D47B-DCFF-AB24-7CB6-A9FBA90F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B1BA345-3CF4-46CF-DB01-20337DAAA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243" y="1894833"/>
            <a:ext cx="6148632" cy="461147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980B65-B652-7993-A463-141D478CA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5792">
            <a:off x="7496005" y="1845010"/>
            <a:ext cx="4095261" cy="30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3CAF-5CAA-0155-D61F-E5F9E959B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4358-9CC3-D7E3-F2B8-3F85169E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Napoli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72347AF-4EB1-049C-7AEA-5C0D2C819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DD9C04-6E9D-F37D-4EAD-51F155FE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40" y="1264277"/>
            <a:ext cx="2893219" cy="51435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2C3E77F-C97E-317F-0A4B-23D332BE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975" y="4372707"/>
            <a:ext cx="4132394" cy="232503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4C350E7-8B59-EBE8-5094-193A4B9C8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003" y="616926"/>
            <a:ext cx="1493593" cy="265527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B7FB9E3-330D-BF2E-22D8-2CE7E89C9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00" y="2791940"/>
            <a:ext cx="2107985" cy="374752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ED21A1D-0BDA-6865-72CE-D1D34B97F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595" y="1428750"/>
            <a:ext cx="2936266" cy="220220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C3DAC6A-36D9-9B99-D58D-0CDB3E3CD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001" y="3704491"/>
            <a:ext cx="2244942" cy="299325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0B2C6FB-2AF0-441E-A06C-3FE4F4BA1F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610" y="1984033"/>
            <a:ext cx="2107985" cy="28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2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B2194-A7F5-4A8B-42AC-BA8BCB3EC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11B8D-C189-8FE9-6E36-E8F6FDD0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50" b="1"/>
              <a:t>Pompei</a:t>
            </a:r>
            <a:endParaRPr lang="en-US" sz="4350" b="1">
              <a:ea typeface="Calibri"/>
              <a:cs typeface="Calibri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FD04743-74D0-F449-8825-3B498062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7" name="Εικόνα 6" descr="Εικόνα που περιέχει μουσείο, γλυπτό, Τεχνούργημα, τέχνη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6E30D3BB-7E45-53F7-4F64-D2B7540CB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437" y="1649051"/>
            <a:ext cx="4158308" cy="3104389"/>
          </a:xfrm>
          <a:prstGeom prst="rect">
            <a:avLst/>
          </a:prstGeom>
        </p:spPr>
      </p:pic>
      <p:pic>
        <p:nvPicPr>
          <p:cNvPr id="8" name="Εικόνα 7" descr="Εικόνα που περιέχει τοίχος, μπετόν, κτίριο, σοβάς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5C3DA9DC-92CA-7552-E868-614BAC85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6386">
            <a:off x="2321118" y="919987"/>
            <a:ext cx="4572699" cy="2552511"/>
          </a:xfrm>
          <a:prstGeom prst="rect">
            <a:avLst/>
          </a:prstGeom>
        </p:spPr>
      </p:pic>
      <p:pic>
        <p:nvPicPr>
          <p:cNvPr id="10" name="Εικόνα 9" descr="Εικόνα που περιέχει εξωτερικός χώρος/ύπαιθρος, ουρανός, έδαφος, άνθρωποι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781E0390-FE9D-9BEB-0715-2AABDA4AA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57" y="3710723"/>
            <a:ext cx="3421219" cy="194179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74AE57-62CE-9D01-6FF4-0588E3F75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801" y="3563214"/>
            <a:ext cx="4139185" cy="31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3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DA296-7042-7418-1559-982F32C9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E25D-36AD-3F98-34FA-B31CB83A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50" b="1" dirty="0" err="1">
                <a:ea typeface="Calibri"/>
                <a:cs typeface="Calibri"/>
              </a:rPr>
              <a:t>Casarte</a:t>
            </a:r>
            <a:endParaRPr lang="en-US" sz="4350" b="1" dirty="0">
              <a:ea typeface="Calibri"/>
              <a:cs typeface="Calibri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EFBB326-EF51-CE54-7D23-6746A6F1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99E42D7-0E20-1824-AA30-D200423C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59" y="1303678"/>
            <a:ext cx="3859756" cy="217164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6148D25-9C5C-D200-28EB-53695B28D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106" y="149263"/>
            <a:ext cx="2965206" cy="395360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53EAA10-46D0-9E81-BA97-184F9B16D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753" y="1471290"/>
            <a:ext cx="2074985" cy="276664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56B24B54-E457-E323-E385-B96C8F19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87" y="3742534"/>
            <a:ext cx="3724108" cy="2793081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11F8B90-9D34-5F93-D323-CFE67670A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732" y="2955938"/>
            <a:ext cx="2044212" cy="3634154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669D04E5-3324-8218-9332-B3B273544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0118" y="4277976"/>
            <a:ext cx="4198343" cy="23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3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DD443-E49B-73F7-A048-269A2C02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25D9-5979-D5C1-8598-6038F6FD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50" b="1" dirty="0"/>
              <a:t>Positano-Amalfi</a:t>
            </a:r>
            <a:endParaRPr lang="en-US" sz="4350" b="1" dirty="0">
              <a:ea typeface="Calibri"/>
              <a:cs typeface="Calibri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7DF865-FCDC-7D2D-6FC2-A69C2E46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4" name="Εικόνα 3" descr="Εικόνα που περιέχει εξωτερικός χώρος/ύπαιθρος, βουνό, φύση, νερό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E3D535CE-F536-44C1-FA7A-90334FC2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01" y="1378751"/>
            <a:ext cx="5106716" cy="286646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40AF879-A1CE-5F50-0469-D906E8F68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820" y="1608479"/>
            <a:ext cx="2805365" cy="501180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E66AC3E-F153-C5EA-DEC2-36932F948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971" y="2348928"/>
            <a:ext cx="2387112" cy="42437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93BE1B6-6678-D4F6-60C5-1F0169E35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272" y="3903442"/>
            <a:ext cx="5094699" cy="2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8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3F9B-92D1-2AC8-7C8E-03076718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8056-5F93-89AB-A39D-1DB9C570F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655" y="2204041"/>
            <a:ext cx="8359052" cy="2098226"/>
          </a:xfrm>
        </p:spPr>
        <p:txBody>
          <a:bodyPr/>
          <a:lstStyle/>
          <a:p>
            <a:pPr algn="l">
              <a:defRPr>
                <a:solidFill>
                  <a:srgbClr val="003399"/>
                </a:solidFill>
              </a:defRPr>
            </a:pPr>
            <a:r>
              <a:rPr lang="en-US" sz="4400" b="1" dirty="0"/>
              <a:t>Once Erasmus…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                          forever </a:t>
            </a:r>
            <a:r>
              <a:rPr lang="en-US" sz="4400" b="1" dirty="0" err="1"/>
              <a:t>erasmus</a:t>
            </a:r>
            <a:endParaRPr sz="44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ECF736-AE90-AC70-9F23-61B7C6B980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82684" y="318388"/>
            <a:ext cx="2752725" cy="9620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99691D1-19F3-C052-609F-4824F91B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13" y="3523686"/>
            <a:ext cx="4203474" cy="31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7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34A4B-AC45-F69C-08C4-DA36BB38F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91BD-2610-F3F8-F061-C7C1A4C45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Hosting organization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80CF-448A-F82D-61F7-6C9746370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383474"/>
            <a:ext cx="9598700" cy="1143000"/>
          </a:xfrm>
        </p:spPr>
        <p:txBody>
          <a:bodyPr/>
          <a:lstStyle/>
          <a:p>
            <a:pPr marL="0" indent="0">
              <a:buNone/>
              <a:defRPr sz="2000"/>
            </a:pPr>
            <a:r>
              <a:rPr lang="en-US" sz="2800" dirty="0" err="1">
                <a:hlinkClick r:id="rId2"/>
              </a:rPr>
              <a:t>Liceo</a:t>
            </a:r>
            <a:r>
              <a:rPr lang="en-US" sz="2800" dirty="0">
                <a:hlinkClick r:id="rId2"/>
              </a:rPr>
              <a:t> </a:t>
            </a:r>
            <a:r>
              <a:rPr lang="en-US" sz="2800" dirty="0" err="1">
                <a:hlinkClick r:id="rId2"/>
              </a:rPr>
              <a:t>Statale</a:t>
            </a:r>
            <a:r>
              <a:rPr lang="en-US" sz="2800" dirty="0">
                <a:hlinkClick r:id="rId2"/>
              </a:rPr>
              <a:t> Galileo Galilei</a:t>
            </a:r>
            <a:r>
              <a:rPr lang="en-US" sz="2800" dirty="0"/>
              <a:t>, </a:t>
            </a:r>
            <a:r>
              <a:rPr lang="en-US" sz="2800" b="1" dirty="0" err="1"/>
              <a:t>Piedimonte</a:t>
            </a:r>
            <a:r>
              <a:rPr lang="en-US" sz="2800" b="1" dirty="0"/>
              <a:t> </a:t>
            </a:r>
            <a:r>
              <a:rPr lang="en-US" sz="2800" b="1" dirty="0" err="1"/>
              <a:t>Matese</a:t>
            </a:r>
            <a:r>
              <a:rPr lang="en-US" sz="2800" b="1" dirty="0"/>
              <a:t> Italy</a:t>
            </a:r>
            <a:endParaRPr sz="2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241119-E772-52A2-D2AB-6843D059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5D29701-86C3-79D4-6305-0F9DDCAE4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851" y="3621698"/>
            <a:ext cx="4545683" cy="318135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9354ED6-C438-72F4-2D97-A8FFB61E8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964" y="1678598"/>
            <a:ext cx="2238375" cy="204787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749DE69-E6DB-4864-25FC-BF7E65C0A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382" y="2260605"/>
            <a:ext cx="5652608" cy="31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8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B53E-8AFF-D701-3A5D-50C597141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5C78-0019-3F5C-FFD8-4733ED1B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Welcome at the airport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AE4590-D547-627C-873E-1AB092E6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6F236D-749B-B5B0-D8AC-9823A50B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21531">
            <a:off x="1078523" y="1941358"/>
            <a:ext cx="4242166" cy="31816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BBE23E-31F5-7318-D455-0BB878D6E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 trans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223" y="1462611"/>
            <a:ext cx="6300359" cy="4725269"/>
          </a:xfrm>
          <a:prstGeom prst="rect">
            <a:avLst/>
          </a:prstGeom>
        </p:spPr>
      </p:pic>
      <p:sp>
        <p:nvSpPr>
          <p:cNvPr id="10" name="Σύννεφο 9">
            <a:extLst>
              <a:ext uri="{FF2B5EF4-FFF2-40B4-BE49-F238E27FC236}">
                <a16:creationId xmlns:a16="http://schemas.microsoft.com/office/drawing/2014/main" id="{3E6019FF-4EAE-0546-0E51-E809FF05AA22}"/>
              </a:ext>
            </a:extLst>
          </p:cNvPr>
          <p:cNvSpPr/>
          <p:nvPr/>
        </p:nvSpPr>
        <p:spPr>
          <a:xfrm>
            <a:off x="5623703" y="4642486"/>
            <a:ext cx="1863969" cy="1576754"/>
          </a:xfrm>
          <a:prstGeom prst="clou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Σύννεφο 10">
            <a:extLst>
              <a:ext uri="{FF2B5EF4-FFF2-40B4-BE49-F238E27FC236}">
                <a16:creationId xmlns:a16="http://schemas.microsoft.com/office/drawing/2014/main" id="{A85BD770-ADBD-4C5A-3740-A9B795114308}"/>
              </a:ext>
            </a:extLst>
          </p:cNvPr>
          <p:cNvSpPr/>
          <p:nvPr/>
        </p:nvSpPr>
        <p:spPr>
          <a:xfrm>
            <a:off x="7288658" y="4490086"/>
            <a:ext cx="1863969" cy="1576754"/>
          </a:xfrm>
          <a:prstGeom prst="cloud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758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F0C96-F1B5-D806-8F24-4DD5F325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591F-CEE0-F1AF-CEFC-D9CC8536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Welcome ceremony at school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B053EF-C5AD-B66B-7689-7F44A02B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4C6254-E595-AEFC-E200-A30A789E4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223" y="1704426"/>
            <a:ext cx="3364035" cy="252302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ED9F90C-147B-67CE-E38F-B97CC75BF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2" y="1733733"/>
            <a:ext cx="4520712" cy="339053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D5D587F-8332-95D1-D15C-696D9EFE9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758" y="3571794"/>
            <a:ext cx="2464654" cy="32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4067A-121D-93F2-8318-209A4040D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9337-7476-081F-6D1E-5D10BBD7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School Tour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5A4323C-5063-5D62-E7DB-4A6BBE8C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01CFD17-D9E2-5AE7-1597-F2D0998D5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74" y="1428750"/>
            <a:ext cx="2464654" cy="328620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599740-6E2E-7A64-534B-87F58334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251" y="1431251"/>
            <a:ext cx="2393706" cy="425547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B6283DD-BCCA-E094-6127-CE354F066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562" y="1470633"/>
            <a:ext cx="4677020" cy="350776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42BD76D-1281-3335-9500-6331F619A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784" y="330328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4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95214-43EF-7348-E97C-A7692A23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A552-8BAA-96DE-98E0-D0E52A8E5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Language (Italian) Lesson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11EE74-7A29-1A87-E497-0C66937D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F00BB42-EC49-4003-E061-D3F64A93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7" y="1556605"/>
            <a:ext cx="3981451" cy="298608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356D0AC-8A8D-50B5-6396-8E120DC4D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2171700"/>
            <a:ext cx="4208097" cy="315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0E42D-B386-D87A-141F-4AEBFA28C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8405-9CBB-260D-04E9-3C07A1C9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Erasmus+ dissemination </a:t>
            </a:r>
            <a:br>
              <a:rPr lang="en-US" b="1" dirty="0"/>
            </a:br>
            <a:r>
              <a:rPr lang="en-US" b="1" dirty="0"/>
              <a:t>at school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D0AB77-F6C1-8CF9-9745-C37A66B5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2FBDD50-9B50-CA2A-CA05-F9533682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3279">
            <a:off x="4849835" y="2444945"/>
            <a:ext cx="3410928" cy="255819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EF7F538-FD5F-E7BB-AC7B-BD4A1953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528" y="2389500"/>
            <a:ext cx="3112477" cy="414996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AAEAE58-668C-6DD7-1A92-6D7150F96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243" y="1850875"/>
            <a:ext cx="3542906" cy="47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B49E3-9524-B786-2EC9-53B7C0BF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E9B6-1148-BAA6-54CC-4CD8BAFA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Maths</a:t>
            </a:r>
            <a:r>
              <a:rPr lang="en-US" b="1" dirty="0"/>
              <a:t> lesson</a:t>
            </a:r>
            <a:endParaRPr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AFE7BB0-0D76-0084-15EE-FE9765C14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000" y="468000"/>
            <a:ext cx="2749534" cy="96325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FBFD81A-54C2-F375-DA09-C43E714FC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 trans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243" y="1560727"/>
            <a:ext cx="6148631" cy="461147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D0D6AB-6E5F-103A-BA0D-56933139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330" y="2287558"/>
            <a:ext cx="2851762" cy="380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0688"/>
      </p:ext>
    </p:extLst>
  </p:cSld>
  <p:clrMapOvr>
    <a:masterClrMapping/>
  </p:clrMapOvr>
</p:sld>
</file>

<file path=ppt/theme/theme1.xml><?xml version="1.0" encoding="utf-8"?>
<a:theme xmlns:a="http://schemas.openxmlformats.org/drawingml/2006/main" name="Περικοπή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ερικοπή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TM10001105[[fn=Περικοπή]]</Template>
  <TotalTime>160</TotalTime>
  <Words>946</Words>
  <Application>Microsoft Office PowerPoint</Application>
  <PresentationFormat>Προσαρμογή</PresentationFormat>
  <Paragraphs>140</Paragraphs>
  <Slides>28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1" baseType="lpstr">
      <vt:lpstr>Calibri</vt:lpstr>
      <vt:lpstr>Franklin Gothic Book</vt:lpstr>
      <vt:lpstr>Περικοπή</vt:lpstr>
      <vt:lpstr>Job shadowing in Italy, piedimonte</vt:lpstr>
      <vt:lpstr>Sending organization</vt:lpstr>
      <vt:lpstr>Hosting organization</vt:lpstr>
      <vt:lpstr>Welcome at the airport</vt:lpstr>
      <vt:lpstr>Welcome ceremony at school</vt:lpstr>
      <vt:lpstr>School Tour</vt:lpstr>
      <vt:lpstr>Language (Italian) Lesson</vt:lpstr>
      <vt:lpstr>Erasmus+ dissemination  at school</vt:lpstr>
      <vt:lpstr>Maths lesson</vt:lpstr>
      <vt:lpstr>Comparison of the Italian and Greek Educational Systems</vt:lpstr>
      <vt:lpstr>Overview</vt:lpstr>
      <vt:lpstr>Structure of Education  in Greece</vt:lpstr>
      <vt:lpstr>Structure of Education in Italy</vt:lpstr>
      <vt:lpstr>Comparison Table</vt:lpstr>
      <vt:lpstr>Entry to universities in Greece  is determined almost entirely  by the Panhellenic Exams.</vt:lpstr>
      <vt:lpstr>Entry to universities in Italy is More Flexible, Mixed System. Italy does  not have a single national exam for university entry. </vt:lpstr>
      <vt:lpstr>Key Similarities</vt:lpstr>
      <vt:lpstr>Key Differences</vt:lpstr>
      <vt:lpstr>Conclusion</vt:lpstr>
      <vt:lpstr>School Life</vt:lpstr>
      <vt:lpstr>School Life</vt:lpstr>
      <vt:lpstr>School Life</vt:lpstr>
      <vt:lpstr>Certification</vt:lpstr>
      <vt:lpstr>Napoli</vt:lpstr>
      <vt:lpstr>Pompei</vt:lpstr>
      <vt:lpstr>Casarte</vt:lpstr>
      <vt:lpstr>Positano-Amalfi</vt:lpstr>
      <vt:lpstr>Once Erasmus…                             forever erasmus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Βασιλική Μπακέττα</dc:creator>
  <cp:keywords/>
  <dc:description>generated using python-pptx</dc:description>
  <cp:lastModifiedBy>Βασιλική Μπακέττα</cp:lastModifiedBy>
  <cp:revision>173</cp:revision>
  <dcterms:created xsi:type="dcterms:W3CDTF">2013-01-27T09:14:16Z</dcterms:created>
  <dcterms:modified xsi:type="dcterms:W3CDTF">2026-05-24T17:21:05Z</dcterms:modified>
  <cp:category/>
</cp:coreProperties>
</file>